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9" r:id="rId7"/>
    <p:sldId id="274" r:id="rId8"/>
    <p:sldId id="261" r:id="rId9"/>
    <p:sldId id="264" r:id="rId10"/>
    <p:sldId id="268" r:id="rId11"/>
  </p:sldIdLst>
  <p:sldSz cx="12192000" cy="6858000"/>
  <p:notesSz cx="6794500" cy="9906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4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94B44-4D6F-4527-AF83-3B2A3BDDDD37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B099E-F42F-4A0D-82F2-DF9AD36280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219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EB67-013D-4425-9009-E166B56CAA6A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E8D2-16C3-43C4-920A-AF0F8058AA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264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EB67-013D-4425-9009-E166B56CAA6A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E8D2-16C3-43C4-920A-AF0F8058AA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474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EB67-013D-4425-9009-E166B56CAA6A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E8D2-16C3-43C4-920A-AF0F8058AA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565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EB67-013D-4425-9009-E166B56CAA6A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E8D2-16C3-43C4-920A-AF0F8058AA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679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EB67-013D-4425-9009-E166B56CAA6A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E8D2-16C3-43C4-920A-AF0F8058AA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682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EB67-013D-4425-9009-E166B56CAA6A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E8D2-16C3-43C4-920A-AF0F8058AA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9641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EB67-013D-4425-9009-E166B56CAA6A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E8D2-16C3-43C4-920A-AF0F8058AA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42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EB67-013D-4425-9009-E166B56CAA6A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E8D2-16C3-43C4-920A-AF0F8058AA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680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EB67-013D-4425-9009-E166B56CAA6A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E8D2-16C3-43C4-920A-AF0F8058AA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254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EB67-013D-4425-9009-E166B56CAA6A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E8D2-16C3-43C4-920A-AF0F8058AA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062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EB67-013D-4425-9009-E166B56CAA6A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E8D2-16C3-43C4-920A-AF0F8058AA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74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3EB67-013D-4425-9009-E166B56CAA6A}" type="datetimeFigureOut">
              <a:rPr lang="nb-NO" smtClean="0"/>
              <a:t>21.04.2026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2E8D2-16C3-43C4-920A-AF0F8058AA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255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INFORMASJONSMØTE </a:t>
            </a: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ktangel 5"/>
          <p:cNvSpPr/>
          <p:nvPr/>
        </p:nvSpPr>
        <p:spPr>
          <a:xfrm>
            <a:off x="793660" y="2599509"/>
            <a:ext cx="5788009" cy="2349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b-NO" sz="2000" dirty="0"/>
              <a:t>Hensikten med møtet er at vi får gitt informasjon om fremdriften/dere får stilt spørsmål, </a:t>
            </a:r>
            <a:br>
              <a:rPr lang="nb-NO" sz="2000" dirty="0"/>
            </a:br>
            <a:r>
              <a:rPr lang="nb-NO" sz="2000" dirty="0"/>
              <a:t>og at det blir lettere å ta kontakt underveis</a:t>
            </a:r>
            <a:br>
              <a:rPr lang="nb-NO" sz="2000" dirty="0"/>
            </a:br>
            <a:br>
              <a:rPr kumimoji="0" lang="nb-NO" sz="2000" dirty="0"/>
            </a:br>
            <a:r>
              <a:rPr kumimoji="0" lang="nb-NO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Prosjekt: Nedre Skjefte VVA</a:t>
            </a:r>
            <a:br>
              <a:rPr kumimoji="0" lang="nb-NO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endParaRPr kumimoji="0" lang="nb-NO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532" y="4948938"/>
            <a:ext cx="5150277" cy="105580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2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045146" cy="4393919"/>
          </a:xfrm>
        </p:spPr>
        <p:txBody>
          <a:bodyPr>
            <a:normAutofit/>
          </a:bodyPr>
          <a:lstStyle/>
          <a:p>
            <a:br>
              <a:rPr lang="nb-NO" dirty="0">
                <a:latin typeface="Comic Sans MS" panose="030F0702030302020204" pitchFamily="66" charset="0"/>
              </a:rPr>
            </a:b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369" y="6276019"/>
            <a:ext cx="2385506" cy="489078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993556" y="667264"/>
            <a:ext cx="90451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b-NO" sz="3200" b="1" dirty="0"/>
              <a:t>Møteprogram:</a:t>
            </a:r>
          </a:p>
          <a:p>
            <a:pPr lvl="0"/>
            <a:endParaRPr lang="nb-NO" sz="3600" b="1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nb-NO" sz="3200" dirty="0"/>
              <a:t>    Introduksjon av kontaktpersoner i prosjektet</a:t>
            </a:r>
          </a:p>
          <a:p>
            <a:pPr lvl="0">
              <a:buFont typeface="Arial" panose="020B0604020202020204" pitchFamily="34" charset="0"/>
              <a:buChar char="•"/>
            </a:pPr>
            <a:endParaRPr lang="nb-NO" sz="32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sz="3200" dirty="0"/>
              <a:t>Hva er separering? Og hvorfor?</a:t>
            </a:r>
          </a:p>
          <a:p>
            <a:pPr lvl="0"/>
            <a:endParaRPr lang="nb-NO" sz="28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nb-NO" sz="2800" dirty="0"/>
              <a:t>    </a:t>
            </a:r>
            <a:r>
              <a:rPr lang="nb-NO" sz="2800" dirty="0" err="1"/>
              <a:t>Anleggstart</a:t>
            </a:r>
            <a:r>
              <a:rPr lang="nb-NO" sz="2800" dirty="0"/>
              <a:t>, fremdriften i anlegget, varsling og sikkerhet</a:t>
            </a:r>
            <a:br>
              <a:rPr lang="nb-NO" sz="2800" dirty="0"/>
            </a:br>
            <a:r>
              <a:rPr lang="nb-NO" sz="2800" dirty="0"/>
              <a:t>     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b-NO" sz="2800" dirty="0"/>
              <a:t>Resten av tid er avsatt til spørsmål fra dere</a:t>
            </a:r>
          </a:p>
          <a:p>
            <a:pPr lvl="0"/>
            <a:r>
              <a:rPr lang="nb-NO" sz="2800" dirty="0"/>
              <a:t>      Vi har med tegninger over området</a:t>
            </a:r>
          </a:p>
          <a:p>
            <a:pPr marL="0" lvl="1" indent="0">
              <a:buNone/>
            </a:pP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446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028670" cy="1620837"/>
          </a:xfrm>
        </p:spPr>
        <p:txBody>
          <a:bodyPr>
            <a:normAutofit fontScale="90000"/>
          </a:bodyPr>
          <a:lstStyle/>
          <a:p>
            <a:br>
              <a:rPr lang="nb-NO" dirty="0">
                <a:latin typeface="Comic Sans MS" panose="030F0702030302020204" pitchFamily="66" charset="0"/>
              </a:rPr>
            </a:b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369" y="6276019"/>
            <a:ext cx="2385506" cy="489078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993556" y="667264"/>
            <a:ext cx="9588844" cy="4692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nb-NO" sz="2000" dirty="0"/>
          </a:p>
          <a:p>
            <a:r>
              <a:rPr lang="nb-NO" sz="3200" b="1" dirty="0"/>
              <a:t>Kontaktpersoner i prosjektet</a:t>
            </a:r>
          </a:p>
          <a:p>
            <a:r>
              <a:rPr lang="nb-NO" sz="2000" dirty="0"/>
              <a:t>	</a:t>
            </a:r>
          </a:p>
          <a:p>
            <a:r>
              <a:rPr lang="nb-NO" sz="2000" b="1" dirty="0"/>
              <a:t>      </a:t>
            </a:r>
            <a:r>
              <a:rPr lang="nb-NO" sz="2000" b="1" u="sng" dirty="0"/>
              <a:t>Steinkjer kommune: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 b="1" dirty="0"/>
              <a:t>Enhetsleder utbygging:			Erling Overrein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000" b="1" dirty="0"/>
              <a:t>Prosjektleder utbygging:			Jørgen Skåren</a:t>
            </a:r>
          </a:p>
          <a:p>
            <a:pPr lvl="1"/>
            <a:br>
              <a:rPr lang="nb-NO" sz="2000" b="1" u="sng" dirty="0"/>
            </a:br>
            <a:r>
              <a:rPr lang="nb-NO" sz="2000" b="1" u="sng" dirty="0"/>
              <a:t>Prosjektering, byggeleder og entreprenør;</a:t>
            </a:r>
            <a:r>
              <a:rPr lang="nb-NO" sz="2000" b="1" dirty="0"/>
              <a:t>	   </a:t>
            </a:r>
          </a:p>
          <a:p>
            <a:pPr lvl="1">
              <a:lnSpc>
                <a:spcPct val="150000"/>
              </a:lnSpc>
            </a:pPr>
            <a:r>
              <a:rPr lang="nb-NO" sz="2000" b="1" dirty="0"/>
              <a:t>Prosjektering:				Erlend Gystad, Trønderplan AS</a:t>
            </a:r>
          </a:p>
          <a:p>
            <a:pPr lvl="1">
              <a:lnSpc>
                <a:spcPct val="150000"/>
              </a:lnSpc>
            </a:pPr>
            <a:r>
              <a:rPr lang="nb-NO" sz="2000" b="1" dirty="0"/>
              <a:t>Byggeleder:  					Oddbjørn Breivik, HRP AS</a:t>
            </a:r>
          </a:p>
          <a:p>
            <a:pPr lvl="1">
              <a:lnSpc>
                <a:spcPct val="150000"/>
              </a:lnSpc>
            </a:pPr>
            <a:r>
              <a:rPr lang="nb-NO" sz="2000" b="1" dirty="0"/>
              <a:t>Entreprenør: 				Odd Einar Kne AS </a:t>
            </a:r>
            <a:br>
              <a:rPr lang="nb-NO" sz="2000" b="1" dirty="0"/>
            </a:br>
            <a:r>
              <a:rPr lang="nb-NO" sz="2000" b="1" dirty="0"/>
              <a:t>						Kenneth Aunli og Odd Einar Kne</a:t>
            </a:r>
          </a:p>
        </p:txBody>
      </p:sp>
    </p:spTree>
    <p:extLst>
      <p:ext uri="{BB962C8B-B14F-4D97-AF65-F5344CB8AC3E}">
        <p14:creationId xmlns:p14="http://schemas.microsoft.com/office/powerpoint/2010/main" val="135141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A50DEE-306D-96E5-D31A-7F13FF573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Hva er separering?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DAEE5A92-036B-CED0-73A9-9CE2C76C7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" y="1690688"/>
            <a:ext cx="5873196" cy="4417032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8EE341B5-60F7-1845-AFB4-CFAE6B6E4EE0}"/>
              </a:ext>
            </a:extLst>
          </p:cNvPr>
          <p:cNvSpPr txBox="1"/>
          <p:nvPr/>
        </p:nvSpPr>
        <p:spPr>
          <a:xfrm>
            <a:off x="5797177" y="6308209"/>
            <a:ext cx="6033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cs typeface="Calibri"/>
              </a:rPr>
              <a:t>Entreprenør skal etter tilkobling sjekke at separering er i orden</a:t>
            </a:r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33A4EB7-C359-E76A-D1C0-FECF45858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148" y="2236204"/>
            <a:ext cx="5079486" cy="299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1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028670" cy="1620837"/>
          </a:xfrm>
        </p:spPr>
        <p:txBody>
          <a:bodyPr>
            <a:normAutofit fontScale="90000"/>
          </a:bodyPr>
          <a:lstStyle/>
          <a:p>
            <a:br>
              <a:rPr lang="nb-NO" dirty="0">
                <a:latin typeface="Comic Sans MS" panose="030F0702030302020204" pitchFamily="66" charset="0"/>
              </a:rPr>
            </a:b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369" y="6276019"/>
            <a:ext cx="2385506" cy="489078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651850" y="241916"/>
            <a:ext cx="10936586" cy="57246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nb-NO" sz="2400" b="1" u="sng" dirty="0"/>
              <a:t>Separering private stikk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cs typeface="Calibri"/>
              </a:rPr>
              <a:t>Det vil si at det må legges et rør for spillvann fra innsiden av huset og et overvannsrør for takvann og drenering rundt huset fram til utlagt stikk i veg. Vi anbefaler også at røret inn til huset skiftes dersom dette ikke er gjort tidligere. Avgrening for private stikkledninger inkl. stoppekran for vann fra ny hovedvannledning bygges fra kommunal kum i vegen. Stikkledningene er et privat ansvar og skal gjøres slik at det er tilpasset anleggsarbeidet i vegen.</a:t>
            </a:r>
            <a:endParaRPr lang="nb-NO" dirty="0"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cs typeface="Calibri"/>
              </a:rPr>
              <a:t>Takvann på grunn/dreneringsvann ut i grunn, eller må vi legge egne rør (ledninger)? </a:t>
            </a:r>
            <a:br>
              <a:rPr lang="nb-NO" dirty="0">
                <a:cs typeface="Calibri"/>
              </a:rPr>
            </a:br>
            <a:r>
              <a:rPr lang="nb-NO" dirty="0">
                <a:cs typeface="Calibri"/>
              </a:rPr>
              <a:t>Helt ok å legge det på grunnen så fremt det ikke går utover nabo, eller veg. (Entreprenør skal etter tilkobling sjekke om separeringen er i orden)</a:t>
            </a:r>
            <a:endParaRPr lang="nb-NO" dirty="0">
              <a:ea typeface="Calibri"/>
              <a:cs typeface="Calibri"/>
            </a:endParaRPr>
          </a:p>
          <a:p>
            <a:endParaRPr lang="nb-NO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cs typeface="Calibri" panose="020F0502020204030204" pitchFamily="34" charset="0"/>
              </a:rPr>
              <a:t>Hvis det er ønskelig å benytte allerede eksisterende stikk til vann/avløp må disse være i plast (PE/PVC). Rør av kobber, støpejern, eternitt og lignende skal skiftes ut</a:t>
            </a:r>
          </a:p>
          <a:p>
            <a:br>
              <a:rPr lang="nb-NO" dirty="0">
                <a:cs typeface="Calibri" panose="020F0502020204030204" pitchFamily="34" charset="0"/>
              </a:rPr>
            </a:br>
            <a:endParaRPr lang="nb-NO" dirty="0">
              <a:cs typeface="Calibri" panose="020F0502020204030204" pitchFamily="34" charset="0"/>
            </a:endParaRPr>
          </a:p>
          <a:p>
            <a:r>
              <a:rPr lang="nb-NO" b="1" u="sng" dirty="0">
                <a:cs typeface="Calibri" panose="020F0502020204030204" pitchFamily="34" charset="0"/>
              </a:rPr>
              <a:t>NB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Elbil-lading kan by på utfordringer når entreprenøren jobber i din trase. Planlegg alternativ lading.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Huseiere må sørge for at kabel til robotklippere er fjernet, disse blir ikke erstattet </a:t>
            </a:r>
            <a:br>
              <a:rPr lang="nb-NO" dirty="0">
                <a:cs typeface="Calibri" panose="020F0502020204030204" pitchFamily="34" charset="0"/>
              </a:rPr>
            </a:br>
            <a:endParaRPr lang="nb-NO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746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2"/>
          <p:cNvSpPr txBox="1">
            <a:spLocks/>
          </p:cNvSpPr>
          <p:nvPr/>
        </p:nvSpPr>
        <p:spPr>
          <a:xfrm>
            <a:off x="1490875" y="94734"/>
            <a:ext cx="9539589" cy="64049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  <a:p>
            <a:pPr marL="0" indent="0">
              <a:buNone/>
            </a:pPr>
            <a:r>
              <a:rPr lang="nb-NO" b="1" u="sng" dirty="0"/>
              <a:t>Innsendinger som skal inn til Steinkjer kommune</a:t>
            </a:r>
          </a:p>
          <a:p>
            <a:endParaRPr lang="nb-NO" dirty="0"/>
          </a:p>
          <a:p>
            <a:r>
              <a:rPr lang="nb-NO" sz="2400" dirty="0"/>
              <a:t>Vi anbefaler at du legger nye vann-, spillvann-, overvannsledninger</a:t>
            </a:r>
          </a:p>
          <a:p>
            <a:r>
              <a:rPr lang="nb-NO" sz="2400" dirty="0"/>
              <a:t>Vi anbefaler installasjon av vannmåler. Dette bestilles hos autorisert rørlegger, og rørlegger skal sende inn melding om dette. Det er grunneiers ansvar at vannmålerskjema sendes til kommunen. </a:t>
            </a:r>
          </a:p>
          <a:p>
            <a:r>
              <a:rPr lang="nb-NO" sz="2400" dirty="0"/>
              <a:t>Det skal innsendes sanitærmelding fra ansvarlig rørlegger/entreprenør eller tilsvarende som kobler til privat stikk. Det er grunneiers ansvar at sanitærmelding sendes til kommunen. </a:t>
            </a:r>
          </a:p>
          <a:p>
            <a:endParaRPr lang="nb-NO" sz="2400" dirty="0">
              <a:latin typeface="Comic Sans MS" panose="030F0702030302020204" pitchFamily="66" charset="0"/>
            </a:endParaRPr>
          </a:p>
          <a:p>
            <a:pPr marL="0" indent="0"/>
            <a:endParaRPr lang="nb-NO" dirty="0">
              <a:latin typeface="Comic Sans MS" panose="030F0702030302020204" pitchFamily="66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369" y="6276019"/>
            <a:ext cx="2385506" cy="48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3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828800" y="905946"/>
            <a:ext cx="870943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nb-NO" sz="1600" b="1" dirty="0"/>
            </a:br>
            <a:r>
              <a:rPr lang="nb-NO" sz="3600" b="1" dirty="0"/>
              <a:t>Spørsmål i etterkant av møtet/Bestilling entreprenør m.m.:</a:t>
            </a:r>
          </a:p>
          <a:p>
            <a:r>
              <a:rPr lang="nb-NO" sz="3600" b="1" dirty="0"/>
              <a:t> </a:t>
            </a:r>
          </a:p>
          <a:p>
            <a:r>
              <a:rPr lang="nb-NO" sz="1800" b="1" i="0" u="none" strike="noStrike" baseline="0" dirty="0">
                <a:latin typeface="Calibri" panose="020F0502020204030204" pitchFamily="34" charset="0"/>
              </a:rPr>
              <a:t>Anleggsleder hos Odd Einar Kne AS ved bestilling av arbeid på private stikkledninger </a:t>
            </a:r>
            <a:endParaRPr lang="nb-NO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nb-NO" sz="1800" b="0" i="0" u="none" strike="noStrike" baseline="0" dirty="0">
                <a:latin typeface="Calibri" panose="020F0502020204030204" pitchFamily="34" charset="0"/>
              </a:rPr>
              <a:t>Kenneth Aunli </a:t>
            </a:r>
          </a:p>
          <a:p>
            <a:r>
              <a:rPr lang="nb-NO" sz="1800" b="0" i="0" u="none" strike="noStrike" baseline="0" dirty="0">
                <a:latin typeface="Calibri" panose="020F0502020204030204" pitchFamily="34" charset="0"/>
              </a:rPr>
              <a:t>Tlf.nr.: </a:t>
            </a:r>
            <a:r>
              <a:rPr lang="nb-NO" b="1" dirty="0"/>
              <a:t>993 40 363</a:t>
            </a:r>
            <a:r>
              <a:rPr lang="nb-NO" sz="1800" b="1" i="0" u="none" strike="noStrike" baseline="0" dirty="0">
                <a:latin typeface="Calibri" panose="020F0502020204030204" pitchFamily="34" charset="0"/>
              </a:rPr>
              <a:t>, </a:t>
            </a:r>
            <a:r>
              <a:rPr lang="nb-NO" sz="1800" b="0" i="0" u="none" strike="noStrike" baseline="0" dirty="0">
                <a:latin typeface="Calibri" panose="020F0502020204030204" pitchFamily="34" charset="0"/>
              </a:rPr>
              <a:t>e-postadresse: </a:t>
            </a:r>
            <a:r>
              <a:rPr lang="nb-NO" dirty="0">
                <a:latin typeface="Calibri" panose="020F0502020204030204" pitchFamily="34" charset="0"/>
              </a:rPr>
              <a:t>kenneth.aunli@oekne.no</a:t>
            </a:r>
            <a:r>
              <a:rPr lang="nb-NO" sz="1800" b="0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endParaRPr lang="nb-NO" sz="1800" b="1" i="0" u="none" strike="noStrike" baseline="0" dirty="0">
              <a:latin typeface="Calibri" panose="020F0502020204030204" pitchFamily="34" charset="0"/>
            </a:endParaRPr>
          </a:p>
          <a:p>
            <a:r>
              <a:rPr lang="nb-NO" sz="1800" b="1" i="0" u="none" strike="noStrike" baseline="0" dirty="0">
                <a:latin typeface="Calibri" panose="020F0502020204030204" pitchFamily="34" charset="0"/>
              </a:rPr>
              <a:t>Byggeleder og kommunens forlengede arm. </a:t>
            </a:r>
            <a:endParaRPr lang="nb-NO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nb-NO" sz="1800" b="0" i="0" u="none" strike="noStrike" baseline="0" dirty="0">
                <a:latin typeface="Calibri" panose="020F0502020204030204" pitchFamily="34" charset="0"/>
              </a:rPr>
              <a:t>Oddbjørn Breivik hos HRP AS Tlf.nr.: </a:t>
            </a:r>
            <a:r>
              <a:rPr lang="nb-NO" sz="1800" b="1" i="0" u="none" strike="noStrike" baseline="0" dirty="0">
                <a:latin typeface="Calibri" panose="020F0502020204030204" pitchFamily="34" charset="0"/>
              </a:rPr>
              <a:t>920 90 842, </a:t>
            </a:r>
            <a:r>
              <a:rPr lang="nb-NO" sz="1800" b="0" i="0" u="none" strike="noStrike" baseline="0" dirty="0">
                <a:latin typeface="Calibri" panose="020F0502020204030204" pitchFamily="34" charset="0"/>
              </a:rPr>
              <a:t>e-postadresse: oddbre@hrpas.no </a:t>
            </a:r>
          </a:p>
          <a:p>
            <a:endParaRPr lang="nb-NO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nb-NO" sz="1800" b="1" i="0" u="none" strike="noStrike" baseline="0" dirty="0">
                <a:latin typeface="Calibri" panose="020F0502020204030204" pitchFamily="34" charset="0"/>
              </a:rPr>
              <a:t>Prosjektleder for kommunen: </a:t>
            </a:r>
            <a:endParaRPr lang="nb-NO" sz="1800" b="0" i="0" u="none" strike="noStrike" baseline="0" dirty="0">
              <a:latin typeface="Calibri" panose="020F0502020204030204" pitchFamily="34" charset="0"/>
            </a:endParaRPr>
          </a:p>
          <a:p>
            <a:r>
              <a:rPr lang="nb-NO" sz="1800" b="0" i="0" u="none" strike="noStrike" baseline="0" dirty="0">
                <a:latin typeface="Calibri" panose="020F0502020204030204" pitchFamily="34" charset="0"/>
              </a:rPr>
              <a:t>Jørgen Skåren, </a:t>
            </a:r>
            <a:r>
              <a:rPr lang="nb-NO" dirty="0">
                <a:latin typeface="Calibri" panose="020F0502020204030204" pitchFamily="34" charset="0"/>
              </a:rPr>
              <a:t>v</a:t>
            </a:r>
            <a:r>
              <a:rPr lang="nb-NO" sz="1800" b="0" i="0" u="none" strike="noStrike" baseline="0" dirty="0">
                <a:latin typeface="Calibri" panose="020F0502020204030204" pitchFamily="34" charset="0"/>
              </a:rPr>
              <a:t>ann, avløp og utbygging hos Steinkjer kommune </a:t>
            </a:r>
            <a:br>
              <a:rPr lang="nb-NO" sz="1800" b="0" i="0" u="none" strike="noStrike" baseline="0" dirty="0">
                <a:latin typeface="Calibri" panose="020F0502020204030204" pitchFamily="34" charset="0"/>
              </a:rPr>
            </a:br>
            <a:r>
              <a:rPr lang="nb-NO" sz="1800" b="0" i="0" u="none" strike="noStrike" baseline="0" dirty="0">
                <a:latin typeface="Calibri" panose="020F0502020204030204" pitchFamily="34" charset="0"/>
              </a:rPr>
              <a:t>Tlf.nr. 482 22 108</a:t>
            </a:r>
            <a:r>
              <a:rPr lang="nb-NO" sz="1800" b="1" i="0" u="none" strike="noStrike" baseline="0" dirty="0">
                <a:latin typeface="Calibri" panose="020F0502020204030204" pitchFamily="34" charset="0"/>
              </a:rPr>
              <a:t> </a:t>
            </a:r>
            <a:r>
              <a:rPr lang="nb-NO" sz="1800" b="0" i="0" u="none" strike="noStrike" baseline="0" dirty="0">
                <a:latin typeface="Calibri" panose="020F0502020204030204" pitchFamily="34" charset="0"/>
              </a:rPr>
              <a:t>e-postadresse: jorgen.klefstad.skaren@steinkjer.kommune.no</a:t>
            </a:r>
            <a:endParaRPr lang="nb-NO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369" y="6276019"/>
            <a:ext cx="2385506" cy="48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75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729492-d985-4bf5-a65e-c70c1f1ea42d" xsi:nil="true"/>
    <Rutine_x002c_standardtegnellerskjema xmlns="ae19e9b0-ed18-4de4-be68-134bdfb1581d" xsi:nil="true"/>
    <lcf76f155ced4ddcb4097134ff3c332f xmlns="ae19e9b0-ed18-4de4-be68-134bdfb1581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AC647AF65DDFE41AB911842094822C2" ma:contentTypeVersion="10" ma:contentTypeDescription="Opprett et nytt dokument." ma:contentTypeScope="" ma:versionID="70d1b5a0330a3381920027f0d7fd02cd">
  <xsd:schema xmlns:xsd="http://www.w3.org/2001/XMLSchema" xmlns:xs="http://www.w3.org/2001/XMLSchema" xmlns:p="http://schemas.microsoft.com/office/2006/metadata/properties" xmlns:ns2="ae19e9b0-ed18-4de4-be68-134bdfb1581d" xmlns:ns3="5a729492-d985-4bf5-a65e-c70c1f1ea42d" targetNamespace="http://schemas.microsoft.com/office/2006/metadata/properties" ma:root="true" ma:fieldsID="557be4d4597e10c8f1a0f978e0972030" ns2:_="" ns3:_="">
    <xsd:import namespace="ae19e9b0-ed18-4de4-be68-134bdfb1581d"/>
    <xsd:import namespace="5a729492-d985-4bf5-a65e-c70c1f1ea42d"/>
    <xsd:element name="properties">
      <xsd:complexType>
        <xsd:sequence>
          <xsd:element name="documentManagement">
            <xsd:complexType>
              <xsd:all>
                <xsd:element ref="ns2:Rutine_x002c_standardtegnellerskjema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9e9b0-ed18-4de4-be68-134bdfb1581d" elementFormDefault="qualified">
    <xsd:import namespace="http://schemas.microsoft.com/office/2006/documentManagement/types"/>
    <xsd:import namespace="http://schemas.microsoft.com/office/infopath/2007/PartnerControls"/>
    <xsd:element name="Rutine_x002c_standardtegnellerskjema" ma:index="8" nillable="true" ma:displayName="Rutine, standardtegn eller skjema" ma:format="Dropdown" ma:internalName="Rutine_x002c_standardtegnellerskjema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2add9008-966c-4c4d-ad58-6d1d0d2071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29492-d985-4bf5-a65e-c70c1f1ea42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d425ad6-f437-4cf2-8279-6742d9634d74}" ma:internalName="TaxCatchAll" ma:showField="CatchAllData" ma:web="5a729492-d985-4bf5-a65e-c70c1f1ea4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773237-77EE-4F79-9762-F55A26CBA6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78D7E9-F076-422D-B43C-0764656FDA0B}">
  <ds:schemaRefs>
    <ds:schemaRef ds:uri="http://schemas.openxmlformats.org/package/2006/metadata/core-properties"/>
    <ds:schemaRef ds:uri="http://purl.org/dc/elements/1.1/"/>
    <ds:schemaRef ds:uri="5a729492-d985-4bf5-a65e-c70c1f1ea42d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ae19e9b0-ed18-4de4-be68-134bdfb1581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CCFD854-B734-4847-B781-D1C970B6C6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9e9b0-ed18-4de4-be68-134bdfb1581d"/>
    <ds:schemaRef ds:uri="5a729492-d985-4bf5-a65e-c70c1f1ea4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fbae7fb-79ac-4c9a-9140-3ce79efdd81e}" enabled="0" method="" siteId="{bfbae7fb-79ac-4c9a-9140-3ce79efdd81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5571</TotalTime>
  <Words>565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Office-tema</vt:lpstr>
      <vt:lpstr>INFORMASJONSMØTE   </vt:lpstr>
      <vt:lpstr> </vt:lpstr>
      <vt:lpstr> </vt:lpstr>
      <vt:lpstr>Hva er separering?</vt:lpstr>
      <vt:lpstr> </vt:lpstr>
      <vt:lpstr>PowerPoint-presentasjon</vt:lpstr>
      <vt:lpstr>PowerPoint-presentasjon</vt:lpstr>
    </vt:vector>
  </TitlesOfParts>
  <Company>Inn-Trøndelag 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INFORMASJONSMØTE   «Info begge veian»</dc:title>
  <dc:creator>Mette Kne</dc:creator>
  <cp:lastModifiedBy>Lillian Johnsen</cp:lastModifiedBy>
  <cp:revision>94</cp:revision>
  <cp:lastPrinted>2023-06-19T12:29:56Z</cp:lastPrinted>
  <dcterms:created xsi:type="dcterms:W3CDTF">2020-09-22T16:46:32Z</dcterms:created>
  <dcterms:modified xsi:type="dcterms:W3CDTF">2026-04-21T06:19:15Z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0x0101004AC647AF65DDFE41AB911842094822C2</vt:lpwstr>
  </property>
  <property fmtid="{D5CDD505-2E9C-101B-9397-08002B2CF9AE}" pid="3" name="MediaServiceImageTags">
    <vt:lpwstr/>
  </property>
</Properties>
</file>