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57" r:id="rId7"/>
    <p:sldId id="273" r:id="rId8"/>
    <p:sldId id="274" r:id="rId9"/>
    <p:sldId id="258" r:id="rId10"/>
    <p:sldId id="266" r:id="rId11"/>
    <p:sldId id="265" r:id="rId12"/>
    <p:sldId id="267" r:id="rId13"/>
    <p:sldId id="271" r:id="rId14"/>
    <p:sldId id="277" r:id="rId15"/>
    <p:sldId id="260" r:id="rId16"/>
    <p:sldId id="279" r:id="rId17"/>
    <p:sldId id="278" r:id="rId18"/>
    <p:sldId id="261" r:id="rId19"/>
    <p:sldId id="262" r:id="rId20"/>
    <p:sldId id="276" r:id="rId21"/>
    <p:sldId id="272" r:id="rId22"/>
    <p:sldId id="264" r:id="rId23"/>
    <p:sldId id="270" r:id="rId24"/>
  </p:sldIdLst>
  <p:sldSz cx="12192000" cy="6858000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3A3200-0589-4721-B756-4FDB500C2E41}" v="266" dt="2025-10-02T09:27:40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16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Kåre Haugen" userId="429f79a1-5189-48ee-9b50-a6b772b949e2" providerId="ADAL" clId="{333A3200-0589-4721-B756-4FDB500C2E41}"/>
    <pc:docChg chg="undo custSel addSld delSld modSld">
      <pc:chgData name="Svein Kåre Haugen" userId="429f79a1-5189-48ee-9b50-a6b772b949e2" providerId="ADAL" clId="{333A3200-0589-4721-B756-4FDB500C2E41}" dt="2025-10-02T09:28:03.335" v="1715" actId="20577"/>
      <pc:docMkLst>
        <pc:docMk/>
      </pc:docMkLst>
      <pc:sldChg chg="addSp delSp modSp mod">
        <pc:chgData name="Svein Kåre Haugen" userId="429f79a1-5189-48ee-9b50-a6b772b949e2" providerId="ADAL" clId="{333A3200-0589-4721-B756-4FDB500C2E41}" dt="2025-09-30T08:36:01.020" v="1469" actId="26606"/>
        <pc:sldMkLst>
          <pc:docMk/>
          <pc:sldMk cId="2928737060" sldId="257"/>
        </pc:sldMkLst>
        <pc:spChg chg="mod">
          <ac:chgData name="Svein Kåre Haugen" userId="429f79a1-5189-48ee-9b50-a6b772b949e2" providerId="ADAL" clId="{333A3200-0589-4721-B756-4FDB500C2E41}" dt="2025-09-30T08:36:01.020" v="1469" actId="26606"/>
          <ac:spMkLst>
            <pc:docMk/>
            <pc:sldMk cId="2928737060" sldId="257"/>
            <ac:spMk id="2" creationId="{4A351A25-F630-4652-A9A7-408732901800}"/>
          </ac:spMkLst>
        </pc:spChg>
        <pc:spChg chg="mod">
          <ac:chgData name="Svein Kåre Haugen" userId="429f79a1-5189-48ee-9b50-a6b772b949e2" providerId="ADAL" clId="{333A3200-0589-4721-B756-4FDB500C2E41}" dt="2025-09-30T08:36:01.020" v="1469" actId="26606"/>
          <ac:spMkLst>
            <pc:docMk/>
            <pc:sldMk cId="2928737060" sldId="257"/>
            <ac:spMk id="3" creationId="{C688B151-9053-435E-8E68-05BC5DD72481}"/>
          </ac:spMkLst>
        </pc:spChg>
        <pc:spChg chg="add">
          <ac:chgData name="Svein Kåre Haugen" userId="429f79a1-5189-48ee-9b50-a6b772b949e2" providerId="ADAL" clId="{333A3200-0589-4721-B756-4FDB500C2E41}" dt="2025-09-30T08:36:01.020" v="1469" actId="26606"/>
          <ac:spMkLst>
            <pc:docMk/>
            <pc:sldMk cId="2928737060" sldId="257"/>
            <ac:spMk id="17" creationId="{F13C74B1-5B17-4795-BED0-7140497B445A}"/>
          </ac:spMkLst>
        </pc:spChg>
        <pc:spChg chg="add">
          <ac:chgData name="Svein Kåre Haugen" userId="429f79a1-5189-48ee-9b50-a6b772b949e2" providerId="ADAL" clId="{333A3200-0589-4721-B756-4FDB500C2E41}" dt="2025-09-30T08:36:01.020" v="1469" actId="26606"/>
          <ac:spMkLst>
            <pc:docMk/>
            <pc:sldMk cId="2928737060" sldId="257"/>
            <ac:spMk id="19" creationId="{D4974D33-8DC5-464E-8C6D-BE58F0669C17}"/>
          </ac:spMkLst>
        </pc:spChg>
        <pc:picChg chg="add mod">
          <ac:chgData name="Svein Kåre Haugen" userId="429f79a1-5189-48ee-9b50-a6b772b949e2" providerId="ADAL" clId="{333A3200-0589-4721-B756-4FDB500C2E41}" dt="2025-09-30T08:36:01.020" v="1469" actId="26606"/>
          <ac:picMkLst>
            <pc:docMk/>
            <pc:sldMk cId="2928737060" sldId="257"/>
            <ac:picMk id="5" creationId="{9A1D0D1E-471A-5FAE-52C5-B79A2D19BA97}"/>
          </ac:picMkLst>
        </pc:picChg>
      </pc:sldChg>
      <pc:sldChg chg="addSp delSp modSp mod">
        <pc:chgData name="Svein Kåre Haugen" userId="429f79a1-5189-48ee-9b50-a6b772b949e2" providerId="ADAL" clId="{333A3200-0589-4721-B756-4FDB500C2E41}" dt="2025-09-30T08:37:01.770" v="1477" actId="26606"/>
        <pc:sldMkLst>
          <pc:docMk/>
          <pc:sldMk cId="2133814378" sldId="258"/>
        </pc:sldMkLst>
        <pc:spChg chg="mod">
          <ac:chgData name="Svein Kåre Haugen" userId="429f79a1-5189-48ee-9b50-a6b772b949e2" providerId="ADAL" clId="{333A3200-0589-4721-B756-4FDB500C2E41}" dt="2025-09-30T08:37:01.770" v="1477" actId="26606"/>
          <ac:spMkLst>
            <pc:docMk/>
            <pc:sldMk cId="2133814378" sldId="258"/>
            <ac:spMk id="2" creationId="{A985B7A4-95DC-4644-BC88-C83F830DCA53}"/>
          </ac:spMkLst>
        </pc:spChg>
        <pc:spChg chg="mod">
          <ac:chgData name="Svein Kåre Haugen" userId="429f79a1-5189-48ee-9b50-a6b772b949e2" providerId="ADAL" clId="{333A3200-0589-4721-B756-4FDB500C2E41}" dt="2025-09-30T08:37:01.770" v="1477" actId="26606"/>
          <ac:spMkLst>
            <pc:docMk/>
            <pc:sldMk cId="2133814378" sldId="258"/>
            <ac:spMk id="3" creationId="{7713C630-4DA2-4A51-9CD4-A58C6AC1FB69}"/>
          </ac:spMkLst>
        </pc:spChg>
        <pc:spChg chg="add">
          <ac:chgData name="Svein Kåre Haugen" userId="429f79a1-5189-48ee-9b50-a6b772b949e2" providerId="ADAL" clId="{333A3200-0589-4721-B756-4FDB500C2E41}" dt="2025-09-30T08:37:01.770" v="1477" actId="26606"/>
          <ac:spMkLst>
            <pc:docMk/>
            <pc:sldMk cId="2133814378" sldId="258"/>
            <ac:spMk id="17" creationId="{743AA782-23D1-4521-8CAD-47662984AA08}"/>
          </ac:spMkLst>
        </pc:spChg>
        <pc:spChg chg="add">
          <ac:chgData name="Svein Kåre Haugen" userId="429f79a1-5189-48ee-9b50-a6b772b949e2" providerId="ADAL" clId="{333A3200-0589-4721-B756-4FDB500C2E41}" dt="2025-09-30T08:37:01.770" v="1477" actId="26606"/>
          <ac:spMkLst>
            <pc:docMk/>
            <pc:sldMk cId="2133814378" sldId="258"/>
            <ac:spMk id="19" creationId="{71877DBC-BB60-40F0-AC93-2ACDBAAE60CE}"/>
          </ac:spMkLst>
        </pc:spChg>
        <pc:picChg chg="add mod">
          <ac:chgData name="Svein Kåre Haugen" userId="429f79a1-5189-48ee-9b50-a6b772b949e2" providerId="ADAL" clId="{333A3200-0589-4721-B756-4FDB500C2E41}" dt="2025-09-30T08:37:01.770" v="1477" actId="26606"/>
          <ac:picMkLst>
            <pc:docMk/>
            <pc:sldMk cId="2133814378" sldId="258"/>
            <ac:picMk id="5" creationId="{D0C76CA8-2594-6D76-9BF0-68C6CB3CB95A}"/>
          </ac:picMkLst>
        </pc:picChg>
      </pc:sldChg>
      <pc:sldChg chg="addSp delSp modSp mod setBg">
        <pc:chgData name="Svein Kåre Haugen" userId="429f79a1-5189-48ee-9b50-a6b772b949e2" providerId="ADAL" clId="{333A3200-0589-4721-B756-4FDB500C2E41}" dt="2025-09-30T07:34:36.531" v="415" actId="26606"/>
        <pc:sldMkLst>
          <pc:docMk/>
          <pc:sldMk cId="179808345" sldId="261"/>
        </pc:sldMkLst>
        <pc:spChg chg="mod">
          <ac:chgData name="Svein Kåre Haugen" userId="429f79a1-5189-48ee-9b50-a6b772b949e2" providerId="ADAL" clId="{333A3200-0589-4721-B756-4FDB500C2E41}" dt="2025-09-30T07:34:36.531" v="415" actId="26606"/>
          <ac:spMkLst>
            <pc:docMk/>
            <pc:sldMk cId="179808345" sldId="261"/>
            <ac:spMk id="2" creationId="{75BD9067-0AC6-48D8-A3FA-5699C6CE9C7E}"/>
          </ac:spMkLst>
        </pc:spChg>
        <pc:spChg chg="mod">
          <ac:chgData name="Svein Kåre Haugen" userId="429f79a1-5189-48ee-9b50-a6b772b949e2" providerId="ADAL" clId="{333A3200-0589-4721-B756-4FDB500C2E41}" dt="2025-09-30T07:34:36.531" v="415" actId="26606"/>
          <ac:spMkLst>
            <pc:docMk/>
            <pc:sldMk cId="179808345" sldId="261"/>
            <ac:spMk id="3" creationId="{5B5A6DBF-02E1-4523-BADC-063778050A16}"/>
          </ac:spMkLst>
        </pc:spChg>
        <pc:spChg chg="add">
          <ac:chgData name="Svein Kåre Haugen" userId="429f79a1-5189-48ee-9b50-a6b772b949e2" providerId="ADAL" clId="{333A3200-0589-4721-B756-4FDB500C2E41}" dt="2025-09-30T07:34:36.531" v="415" actId="26606"/>
          <ac:spMkLst>
            <pc:docMk/>
            <pc:sldMk cId="179808345" sldId="261"/>
            <ac:spMk id="13" creationId="{D1D34770-47A8-402C-AF23-2B653F2D88C1}"/>
          </ac:spMkLst>
        </pc:spChg>
        <pc:picChg chg="add mod">
          <ac:chgData name="Svein Kåre Haugen" userId="429f79a1-5189-48ee-9b50-a6b772b949e2" providerId="ADAL" clId="{333A3200-0589-4721-B756-4FDB500C2E41}" dt="2025-09-30T07:34:36.531" v="415" actId="26606"/>
          <ac:picMkLst>
            <pc:docMk/>
            <pc:sldMk cId="179808345" sldId="261"/>
            <ac:picMk id="6" creationId="{CDAF4082-24DC-0683-FC89-4BB54A526653}"/>
          </ac:picMkLst>
        </pc:picChg>
      </pc:sldChg>
      <pc:sldChg chg="modSp mod">
        <pc:chgData name="Svein Kåre Haugen" userId="429f79a1-5189-48ee-9b50-a6b772b949e2" providerId="ADAL" clId="{333A3200-0589-4721-B756-4FDB500C2E41}" dt="2025-09-30T07:37:04.833" v="560" actId="207"/>
        <pc:sldMkLst>
          <pc:docMk/>
          <pc:sldMk cId="977475334" sldId="262"/>
        </pc:sldMkLst>
        <pc:spChg chg="mod">
          <ac:chgData name="Svein Kåre Haugen" userId="429f79a1-5189-48ee-9b50-a6b772b949e2" providerId="ADAL" clId="{333A3200-0589-4721-B756-4FDB500C2E41}" dt="2025-09-30T07:37:04.833" v="560" actId="207"/>
          <ac:spMkLst>
            <pc:docMk/>
            <pc:sldMk cId="977475334" sldId="262"/>
            <ac:spMk id="3" creationId="{99FDAA52-69E3-4901-816A-5C33171A4073}"/>
          </ac:spMkLst>
        </pc:spChg>
      </pc:sldChg>
      <pc:sldChg chg="modSp mod">
        <pc:chgData name="Svein Kåre Haugen" userId="429f79a1-5189-48ee-9b50-a6b772b949e2" providerId="ADAL" clId="{333A3200-0589-4721-B756-4FDB500C2E41}" dt="2025-10-02T09:28:03.335" v="1715" actId="20577"/>
        <pc:sldMkLst>
          <pc:docMk/>
          <pc:sldMk cId="20095834" sldId="264"/>
        </pc:sldMkLst>
        <pc:spChg chg="mod">
          <ac:chgData name="Svein Kåre Haugen" userId="429f79a1-5189-48ee-9b50-a6b772b949e2" providerId="ADAL" clId="{333A3200-0589-4721-B756-4FDB500C2E41}" dt="2025-10-02T09:27:12.840" v="1627" actId="20577"/>
          <ac:spMkLst>
            <pc:docMk/>
            <pc:sldMk cId="20095834" sldId="264"/>
            <ac:spMk id="2" creationId="{2DAD00D8-90BE-41E7-8666-3BA0F9359196}"/>
          </ac:spMkLst>
        </pc:spChg>
        <pc:spChg chg="mod">
          <ac:chgData name="Svein Kåre Haugen" userId="429f79a1-5189-48ee-9b50-a6b772b949e2" providerId="ADAL" clId="{333A3200-0589-4721-B756-4FDB500C2E41}" dt="2025-10-02T09:28:03.335" v="1715" actId="20577"/>
          <ac:spMkLst>
            <pc:docMk/>
            <pc:sldMk cId="20095834" sldId="264"/>
            <ac:spMk id="3" creationId="{9E5DA128-C25D-4265-96A4-9CB28B483960}"/>
          </ac:spMkLst>
        </pc:spChg>
      </pc:sldChg>
      <pc:sldChg chg="modSp mod">
        <pc:chgData name="Svein Kåre Haugen" userId="429f79a1-5189-48ee-9b50-a6b772b949e2" providerId="ADAL" clId="{333A3200-0589-4721-B756-4FDB500C2E41}" dt="2025-09-30T07:29:40.401" v="357" actId="20577"/>
        <pc:sldMkLst>
          <pc:docMk/>
          <pc:sldMk cId="2551841113" sldId="266"/>
        </pc:sldMkLst>
        <pc:spChg chg="mod">
          <ac:chgData name="Svein Kåre Haugen" userId="429f79a1-5189-48ee-9b50-a6b772b949e2" providerId="ADAL" clId="{333A3200-0589-4721-B756-4FDB500C2E41}" dt="2025-09-30T07:29:40.401" v="357" actId="20577"/>
          <ac:spMkLst>
            <pc:docMk/>
            <pc:sldMk cId="2551841113" sldId="266"/>
            <ac:spMk id="3" creationId="{7713C630-4DA2-4A51-9CD4-A58C6AC1FB69}"/>
          </ac:spMkLst>
        </pc:spChg>
      </pc:sldChg>
      <pc:sldChg chg="modSp mod">
        <pc:chgData name="Svein Kåre Haugen" userId="429f79a1-5189-48ee-9b50-a6b772b949e2" providerId="ADAL" clId="{333A3200-0589-4721-B756-4FDB500C2E41}" dt="2025-09-30T07:30:43.658" v="374" actId="20577"/>
        <pc:sldMkLst>
          <pc:docMk/>
          <pc:sldMk cId="810154164" sldId="267"/>
        </pc:sldMkLst>
        <pc:spChg chg="mod">
          <ac:chgData name="Svein Kåre Haugen" userId="429f79a1-5189-48ee-9b50-a6b772b949e2" providerId="ADAL" clId="{333A3200-0589-4721-B756-4FDB500C2E41}" dt="2025-09-30T07:30:43.658" v="374" actId="20577"/>
          <ac:spMkLst>
            <pc:docMk/>
            <pc:sldMk cId="810154164" sldId="267"/>
            <ac:spMk id="3" creationId="{5AE43F2B-9491-421B-9975-BF2D175EA090}"/>
          </ac:spMkLst>
        </pc:spChg>
      </pc:sldChg>
      <pc:sldChg chg="modSp del mod">
        <pc:chgData name="Svein Kåre Haugen" userId="429f79a1-5189-48ee-9b50-a6b772b949e2" providerId="ADAL" clId="{333A3200-0589-4721-B756-4FDB500C2E41}" dt="2025-09-30T07:55:49.342" v="1309" actId="47"/>
        <pc:sldMkLst>
          <pc:docMk/>
          <pc:sldMk cId="1957728494" sldId="268"/>
        </pc:sldMkLst>
      </pc:sldChg>
      <pc:sldChg chg="addSp delSp modSp mod">
        <pc:chgData name="Svein Kåre Haugen" userId="429f79a1-5189-48ee-9b50-a6b772b949e2" providerId="ADAL" clId="{333A3200-0589-4721-B756-4FDB500C2E41}" dt="2025-09-30T08:34:20.611" v="1420" actId="26606"/>
        <pc:sldMkLst>
          <pc:docMk/>
          <pc:sldMk cId="309500919" sldId="269"/>
        </pc:sldMkLst>
        <pc:spChg chg="mod">
          <ac:chgData name="Svein Kåre Haugen" userId="429f79a1-5189-48ee-9b50-a6b772b949e2" providerId="ADAL" clId="{333A3200-0589-4721-B756-4FDB500C2E41}" dt="2025-09-30T08:34:20.611" v="1420" actId="26606"/>
          <ac:spMkLst>
            <pc:docMk/>
            <pc:sldMk cId="309500919" sldId="269"/>
            <ac:spMk id="2" creationId="{CEBCD3F6-F1D7-C216-6EF3-2451D68231D8}"/>
          </ac:spMkLst>
        </pc:spChg>
        <pc:spChg chg="mod">
          <ac:chgData name="Svein Kåre Haugen" userId="429f79a1-5189-48ee-9b50-a6b772b949e2" providerId="ADAL" clId="{333A3200-0589-4721-B756-4FDB500C2E41}" dt="2025-09-30T08:34:20.611" v="1420" actId="26606"/>
          <ac:spMkLst>
            <pc:docMk/>
            <pc:sldMk cId="309500919" sldId="269"/>
            <ac:spMk id="3" creationId="{F8263636-C41D-C1C9-82B1-CC0028FFAF45}"/>
          </ac:spMkLst>
        </pc:spChg>
        <pc:spChg chg="add">
          <ac:chgData name="Svein Kåre Haugen" userId="429f79a1-5189-48ee-9b50-a6b772b949e2" providerId="ADAL" clId="{333A3200-0589-4721-B756-4FDB500C2E41}" dt="2025-09-30T08:34:20.611" v="1420" actId="26606"/>
          <ac:spMkLst>
            <pc:docMk/>
            <pc:sldMk cId="309500919" sldId="269"/>
            <ac:spMk id="33" creationId="{F13C74B1-5B17-4795-BED0-7140497B445A}"/>
          </ac:spMkLst>
        </pc:spChg>
        <pc:spChg chg="add">
          <ac:chgData name="Svein Kåre Haugen" userId="429f79a1-5189-48ee-9b50-a6b772b949e2" providerId="ADAL" clId="{333A3200-0589-4721-B756-4FDB500C2E41}" dt="2025-09-30T08:34:20.611" v="1420" actId="26606"/>
          <ac:spMkLst>
            <pc:docMk/>
            <pc:sldMk cId="309500919" sldId="269"/>
            <ac:spMk id="34" creationId="{D4974D33-8DC5-464E-8C6D-BE58F0669C17}"/>
          </ac:spMkLst>
        </pc:spChg>
        <pc:picChg chg="add mod">
          <ac:chgData name="Svein Kåre Haugen" userId="429f79a1-5189-48ee-9b50-a6b772b949e2" providerId="ADAL" clId="{333A3200-0589-4721-B756-4FDB500C2E41}" dt="2025-09-30T08:34:20.611" v="1420" actId="26606"/>
          <ac:picMkLst>
            <pc:docMk/>
            <pc:sldMk cId="309500919" sldId="269"/>
            <ac:picMk id="8" creationId="{FF5B127A-344D-2783-348C-2E9A80E6385F}"/>
          </ac:picMkLst>
        </pc:picChg>
      </pc:sldChg>
      <pc:sldChg chg="addSp modSp mod">
        <pc:chgData name="Svein Kåre Haugen" userId="429f79a1-5189-48ee-9b50-a6b772b949e2" providerId="ADAL" clId="{333A3200-0589-4721-B756-4FDB500C2E41}" dt="2025-09-30T07:50:27.968" v="1283" actId="20577"/>
        <pc:sldMkLst>
          <pc:docMk/>
          <pc:sldMk cId="719572136" sldId="270"/>
        </pc:sldMkLst>
        <pc:spChg chg="add mod">
          <ac:chgData name="Svein Kåre Haugen" userId="429f79a1-5189-48ee-9b50-a6b772b949e2" providerId="ADAL" clId="{333A3200-0589-4721-B756-4FDB500C2E41}" dt="2025-09-30T07:50:27.968" v="1283" actId="20577"/>
          <ac:spMkLst>
            <pc:docMk/>
            <pc:sldMk cId="719572136" sldId="270"/>
            <ac:spMk id="3" creationId="{F7EC350D-E76C-7413-3682-3DF7A738DC4E}"/>
          </ac:spMkLst>
        </pc:spChg>
        <pc:picChg chg="mod">
          <ac:chgData name="Svein Kåre Haugen" userId="429f79a1-5189-48ee-9b50-a6b772b949e2" providerId="ADAL" clId="{333A3200-0589-4721-B756-4FDB500C2E41}" dt="2025-09-30T07:49:30.446" v="1237" actId="14100"/>
          <ac:picMkLst>
            <pc:docMk/>
            <pc:sldMk cId="719572136" sldId="270"/>
            <ac:picMk id="5" creationId="{380CB8B5-F01C-4311-88D5-ED24087733EA}"/>
          </ac:picMkLst>
        </pc:picChg>
      </pc:sldChg>
      <pc:sldChg chg="modSp mod">
        <pc:chgData name="Svein Kåre Haugen" userId="429f79a1-5189-48ee-9b50-a6b772b949e2" providerId="ADAL" clId="{333A3200-0589-4721-B756-4FDB500C2E41}" dt="2025-09-30T07:31:55.064" v="399" actId="113"/>
        <pc:sldMkLst>
          <pc:docMk/>
          <pc:sldMk cId="1989762529" sldId="271"/>
        </pc:sldMkLst>
        <pc:spChg chg="mod">
          <ac:chgData name="Svein Kåre Haugen" userId="429f79a1-5189-48ee-9b50-a6b772b949e2" providerId="ADAL" clId="{333A3200-0589-4721-B756-4FDB500C2E41}" dt="2025-09-30T07:31:55.064" v="399" actId="113"/>
          <ac:spMkLst>
            <pc:docMk/>
            <pc:sldMk cId="1989762529" sldId="271"/>
            <ac:spMk id="2" creationId="{B1F7222C-7B93-44B9-827A-67C445CBCE7A}"/>
          </ac:spMkLst>
        </pc:spChg>
      </pc:sldChg>
      <pc:sldChg chg="modSp mod">
        <pc:chgData name="Svein Kåre Haugen" userId="429f79a1-5189-48ee-9b50-a6b772b949e2" providerId="ADAL" clId="{333A3200-0589-4721-B756-4FDB500C2E41}" dt="2025-09-30T07:40:48.823" v="867" actId="15"/>
        <pc:sldMkLst>
          <pc:docMk/>
          <pc:sldMk cId="2875600796" sldId="272"/>
        </pc:sldMkLst>
        <pc:spChg chg="mod">
          <ac:chgData name="Svein Kåre Haugen" userId="429f79a1-5189-48ee-9b50-a6b772b949e2" providerId="ADAL" clId="{333A3200-0589-4721-B756-4FDB500C2E41}" dt="2025-09-30T07:40:48.823" v="867" actId="15"/>
          <ac:spMkLst>
            <pc:docMk/>
            <pc:sldMk cId="2875600796" sldId="272"/>
            <ac:spMk id="3" creationId="{438FBC60-9E47-7C61-F850-7AF138920B08}"/>
          </ac:spMkLst>
        </pc:spChg>
      </pc:sldChg>
      <pc:sldChg chg="addSp delSp modSp mod">
        <pc:chgData name="Svein Kåre Haugen" userId="429f79a1-5189-48ee-9b50-a6b772b949e2" providerId="ADAL" clId="{333A3200-0589-4721-B756-4FDB500C2E41}" dt="2025-09-30T08:36:31.171" v="1473" actId="26606"/>
        <pc:sldMkLst>
          <pc:docMk/>
          <pc:sldMk cId="3482928443" sldId="273"/>
        </pc:sldMkLst>
        <pc:spChg chg="mod">
          <ac:chgData name="Svein Kåre Haugen" userId="429f79a1-5189-48ee-9b50-a6b772b949e2" providerId="ADAL" clId="{333A3200-0589-4721-B756-4FDB500C2E41}" dt="2025-09-30T08:36:31.171" v="1473" actId="26606"/>
          <ac:spMkLst>
            <pc:docMk/>
            <pc:sldMk cId="3482928443" sldId="273"/>
            <ac:spMk id="2" creationId="{21DC988C-A100-15E2-4456-2BA016D9E312}"/>
          </ac:spMkLst>
        </pc:spChg>
        <pc:spChg chg="mod ord">
          <ac:chgData name="Svein Kåre Haugen" userId="429f79a1-5189-48ee-9b50-a6b772b949e2" providerId="ADAL" clId="{333A3200-0589-4721-B756-4FDB500C2E41}" dt="2025-09-30T08:36:31.171" v="1473" actId="26606"/>
          <ac:spMkLst>
            <pc:docMk/>
            <pc:sldMk cId="3482928443" sldId="273"/>
            <ac:spMk id="3" creationId="{BA9F7725-14A2-9F44-280B-20CBB047F081}"/>
          </ac:spMkLst>
        </pc:spChg>
        <pc:spChg chg="add">
          <ac:chgData name="Svein Kåre Haugen" userId="429f79a1-5189-48ee-9b50-a6b772b949e2" providerId="ADAL" clId="{333A3200-0589-4721-B756-4FDB500C2E41}" dt="2025-09-30T08:36:31.171" v="1473" actId="26606"/>
          <ac:spMkLst>
            <pc:docMk/>
            <pc:sldMk cId="3482928443" sldId="273"/>
            <ac:spMk id="17" creationId="{2C61293E-6EBE-43EF-A52C-9BEBFD7679D4}"/>
          </ac:spMkLst>
        </pc:spChg>
        <pc:spChg chg="add">
          <ac:chgData name="Svein Kåre Haugen" userId="429f79a1-5189-48ee-9b50-a6b772b949e2" providerId="ADAL" clId="{333A3200-0589-4721-B756-4FDB500C2E41}" dt="2025-09-30T08:36:31.171" v="1473" actId="26606"/>
          <ac:spMkLst>
            <pc:docMk/>
            <pc:sldMk cId="3482928443" sldId="273"/>
            <ac:spMk id="19" creationId="{21540236-BFD5-4A9D-8840-4703E7F76825}"/>
          </ac:spMkLst>
        </pc:spChg>
        <pc:picChg chg="add mod">
          <ac:chgData name="Svein Kåre Haugen" userId="429f79a1-5189-48ee-9b50-a6b772b949e2" providerId="ADAL" clId="{333A3200-0589-4721-B756-4FDB500C2E41}" dt="2025-09-30T08:36:31.171" v="1473" actId="26606"/>
          <ac:picMkLst>
            <pc:docMk/>
            <pc:sldMk cId="3482928443" sldId="273"/>
            <ac:picMk id="5" creationId="{BAFF430B-EBBC-292E-2EA4-83D0AD475806}"/>
          </ac:picMkLst>
        </pc:picChg>
      </pc:sldChg>
      <pc:sldChg chg="modSp modAnim">
        <pc:chgData name="Svein Kåre Haugen" userId="429f79a1-5189-48ee-9b50-a6b772b949e2" providerId="ADAL" clId="{333A3200-0589-4721-B756-4FDB500C2E41}" dt="2025-09-30T07:26:52.304" v="246" actId="20577"/>
        <pc:sldMkLst>
          <pc:docMk/>
          <pc:sldMk cId="1090319821" sldId="274"/>
        </pc:sldMkLst>
        <pc:spChg chg="mod">
          <ac:chgData name="Svein Kåre Haugen" userId="429f79a1-5189-48ee-9b50-a6b772b949e2" providerId="ADAL" clId="{333A3200-0589-4721-B756-4FDB500C2E41}" dt="2025-09-30T07:26:52.304" v="246" actId="20577"/>
          <ac:spMkLst>
            <pc:docMk/>
            <pc:sldMk cId="1090319821" sldId="274"/>
            <ac:spMk id="3" creationId="{24F82E6B-6437-BB79-4E36-01A46869FF2B}"/>
          </ac:spMkLst>
        </pc:spChg>
      </pc:sldChg>
      <pc:sldChg chg="modSp new del mod">
        <pc:chgData name="Svein Kåre Haugen" userId="429f79a1-5189-48ee-9b50-a6b772b949e2" providerId="ADAL" clId="{333A3200-0589-4721-B756-4FDB500C2E41}" dt="2025-09-30T07:56:19.995" v="1312" actId="47"/>
        <pc:sldMkLst>
          <pc:docMk/>
          <pc:sldMk cId="385370300" sldId="275"/>
        </pc:sldMkLst>
      </pc:sldChg>
      <pc:sldChg chg="delSp modSp add mod setBg delDesignElem">
        <pc:chgData name="Svein Kåre Haugen" userId="429f79a1-5189-48ee-9b50-a6b772b949e2" providerId="ADAL" clId="{333A3200-0589-4721-B756-4FDB500C2E41}" dt="2025-09-30T08:34:55.922" v="1465" actId="20577"/>
        <pc:sldMkLst>
          <pc:docMk/>
          <pc:sldMk cId="1660089941" sldId="276"/>
        </pc:sldMkLst>
        <pc:spChg chg="mod">
          <ac:chgData name="Svein Kåre Haugen" userId="429f79a1-5189-48ee-9b50-a6b772b949e2" providerId="ADAL" clId="{333A3200-0589-4721-B756-4FDB500C2E41}" dt="2025-09-30T08:34:55.922" v="1465" actId="20577"/>
          <ac:spMkLst>
            <pc:docMk/>
            <pc:sldMk cId="1660089941" sldId="276"/>
            <ac:spMk id="3" creationId="{47025FE8-B42D-4EA3-CC6B-1E09B3D842E9}"/>
          </ac:spMkLst>
        </pc:spChg>
      </pc:sldChg>
      <pc:sldChg chg="delSp modSp add mod setBg delDesignElem">
        <pc:chgData name="Svein Kåre Haugen" userId="429f79a1-5189-48ee-9b50-a6b772b949e2" providerId="ADAL" clId="{333A3200-0589-4721-B756-4FDB500C2E41}" dt="2025-09-30T08:00:18.392" v="1408" actId="20577"/>
        <pc:sldMkLst>
          <pc:docMk/>
          <pc:sldMk cId="2440317956" sldId="277"/>
        </pc:sldMkLst>
        <pc:spChg chg="mod">
          <ac:chgData name="Svein Kåre Haugen" userId="429f79a1-5189-48ee-9b50-a6b772b949e2" providerId="ADAL" clId="{333A3200-0589-4721-B756-4FDB500C2E41}" dt="2025-09-30T08:00:18.392" v="1408" actId="20577"/>
          <ac:spMkLst>
            <pc:docMk/>
            <pc:sldMk cId="2440317956" sldId="277"/>
            <ac:spMk id="3" creationId="{C34A6A5C-A526-C85B-CDDA-2385E4D2A006}"/>
          </ac:spMkLst>
        </pc:spChg>
      </pc:sldChg>
      <pc:sldChg chg="addSp modSp new mod setBg">
        <pc:chgData name="Svein Kåre Haugen" userId="429f79a1-5189-48ee-9b50-a6b772b949e2" providerId="ADAL" clId="{333A3200-0589-4721-B756-4FDB500C2E41}" dt="2025-09-30T08:38:43.627" v="1482" actId="26606"/>
        <pc:sldMkLst>
          <pc:docMk/>
          <pc:sldMk cId="3106497505" sldId="278"/>
        </pc:sldMkLst>
        <pc:spChg chg="add">
          <ac:chgData name="Svein Kåre Haugen" userId="429f79a1-5189-48ee-9b50-a6b772b949e2" providerId="ADAL" clId="{333A3200-0589-4721-B756-4FDB500C2E41}" dt="2025-09-30T08:38:43.627" v="1482" actId="26606"/>
          <ac:spMkLst>
            <pc:docMk/>
            <pc:sldMk cId="3106497505" sldId="278"/>
            <ac:spMk id="8" creationId="{AB8C311F-7253-4AED-9701-7FC0708C41C7}"/>
          </ac:spMkLst>
        </pc:spChg>
        <pc:spChg chg="add">
          <ac:chgData name="Svein Kåre Haugen" userId="429f79a1-5189-48ee-9b50-a6b772b949e2" providerId="ADAL" clId="{333A3200-0589-4721-B756-4FDB500C2E41}" dt="2025-09-30T08:38:43.627" v="1482" actId="26606"/>
          <ac:spMkLst>
            <pc:docMk/>
            <pc:sldMk cId="3106497505" sldId="278"/>
            <ac:spMk id="10" creationId="{E2384209-CB15-4CDF-9D31-C44FD9A3F20D}"/>
          </ac:spMkLst>
        </pc:spChg>
        <pc:spChg chg="add">
          <ac:chgData name="Svein Kåre Haugen" userId="429f79a1-5189-48ee-9b50-a6b772b949e2" providerId="ADAL" clId="{333A3200-0589-4721-B756-4FDB500C2E41}" dt="2025-09-30T08:38:43.627" v="1482" actId="26606"/>
          <ac:spMkLst>
            <pc:docMk/>
            <pc:sldMk cId="3106497505" sldId="278"/>
            <ac:spMk id="12" creationId="{2633B3B5-CC90-43F0-8714-D31D1F3F0209}"/>
          </ac:spMkLst>
        </pc:spChg>
        <pc:spChg chg="add">
          <ac:chgData name="Svein Kåre Haugen" userId="429f79a1-5189-48ee-9b50-a6b772b949e2" providerId="ADAL" clId="{333A3200-0589-4721-B756-4FDB500C2E41}" dt="2025-09-30T08:38:43.627" v="1482" actId="26606"/>
          <ac:spMkLst>
            <pc:docMk/>
            <pc:sldMk cId="3106497505" sldId="278"/>
            <ac:spMk id="14" creationId="{A8D57A06-A426-446D-B02C-A2DC6B62E45E}"/>
          </ac:spMkLst>
        </pc:spChg>
        <pc:picChg chg="add mod">
          <ac:chgData name="Svein Kåre Haugen" userId="429f79a1-5189-48ee-9b50-a6b772b949e2" providerId="ADAL" clId="{333A3200-0589-4721-B756-4FDB500C2E41}" dt="2025-09-30T08:38:43.627" v="1482" actId="26606"/>
          <ac:picMkLst>
            <pc:docMk/>
            <pc:sldMk cId="3106497505" sldId="278"/>
            <ac:picMk id="3" creationId="{563500B8-9516-FD02-B12A-5E25223C8383}"/>
          </ac:picMkLst>
        </pc:picChg>
      </pc:sldChg>
      <pc:sldChg chg="addSp delSp modSp new mod setBg">
        <pc:chgData name="Svein Kåre Haugen" userId="429f79a1-5189-48ee-9b50-a6b772b949e2" providerId="ADAL" clId="{333A3200-0589-4721-B756-4FDB500C2E41}" dt="2025-09-30T08:49:08.271" v="1501" actId="26606"/>
        <pc:sldMkLst>
          <pc:docMk/>
          <pc:sldMk cId="590807844" sldId="279"/>
        </pc:sldMkLst>
        <pc:spChg chg="mod">
          <ac:chgData name="Svein Kåre Haugen" userId="429f79a1-5189-48ee-9b50-a6b772b949e2" providerId="ADAL" clId="{333A3200-0589-4721-B756-4FDB500C2E41}" dt="2025-09-30T08:49:08.271" v="1501" actId="26606"/>
          <ac:spMkLst>
            <pc:docMk/>
            <pc:sldMk cId="590807844" sldId="279"/>
            <ac:spMk id="2" creationId="{48E105F3-981F-4A3E-A358-34FB0BB05021}"/>
          </ac:spMkLst>
        </pc:spChg>
        <pc:spChg chg="add">
          <ac:chgData name="Svein Kåre Haugen" userId="429f79a1-5189-48ee-9b50-a6b772b949e2" providerId="ADAL" clId="{333A3200-0589-4721-B756-4FDB500C2E41}" dt="2025-09-30T08:49:08.271" v="1501" actId="26606"/>
          <ac:spMkLst>
            <pc:docMk/>
            <pc:sldMk cId="590807844" sldId="279"/>
            <ac:spMk id="1031" creationId="{D4771268-CB57-404A-9271-370EB28F6090}"/>
          </ac:spMkLst>
        </pc:spChg>
        <pc:picChg chg="add mod">
          <ac:chgData name="Svein Kåre Haugen" userId="429f79a1-5189-48ee-9b50-a6b772b949e2" providerId="ADAL" clId="{333A3200-0589-4721-B756-4FDB500C2E41}" dt="2025-09-30T08:49:08.271" v="1501" actId="26606"/>
          <ac:picMkLst>
            <pc:docMk/>
            <pc:sldMk cId="590807844" sldId="279"/>
            <ac:picMk id="1026" creationId="{1A590C8A-C132-A592-E955-937F71B0CA9E}"/>
          </ac:picMkLst>
        </pc:picChg>
      </pc:sldChg>
    </pc:docChg>
  </pc:docChgLst>
  <pc:docChgLst>
    <pc:chgData name="Svein Kåre Haugen" userId="429f79a1-5189-48ee-9b50-a6b772b949e2" providerId="ADAL" clId="{D48D2372-0F59-4CD2-A92D-212F6A7B5850}"/>
    <pc:docChg chg="undo custSel addSld modSld">
      <pc:chgData name="Svein Kåre Haugen" userId="429f79a1-5189-48ee-9b50-a6b772b949e2" providerId="ADAL" clId="{D48D2372-0F59-4CD2-A92D-212F6A7B5850}" dt="2025-09-01T11:06:37.322" v="927" actId="20577"/>
      <pc:docMkLst>
        <pc:docMk/>
      </pc:docMkLst>
      <pc:sldChg chg="modSp mod">
        <pc:chgData name="Svein Kåre Haugen" userId="429f79a1-5189-48ee-9b50-a6b772b949e2" providerId="ADAL" clId="{D48D2372-0F59-4CD2-A92D-212F6A7B5850}" dt="2025-09-01T07:59:15.251" v="14" actId="20577"/>
        <pc:sldMkLst>
          <pc:docMk/>
          <pc:sldMk cId="4253124984" sldId="256"/>
        </pc:sldMkLst>
        <pc:spChg chg="mod">
          <ac:chgData name="Svein Kåre Haugen" userId="429f79a1-5189-48ee-9b50-a6b772b949e2" providerId="ADAL" clId="{D48D2372-0F59-4CD2-A92D-212F6A7B5850}" dt="2025-09-01T07:59:15.251" v="14" actId="20577"/>
          <ac:spMkLst>
            <pc:docMk/>
            <pc:sldMk cId="4253124984" sldId="256"/>
            <ac:spMk id="3" creationId="{00000000-0000-0000-0000-000000000000}"/>
          </ac:spMkLst>
        </pc:spChg>
      </pc:sldChg>
      <pc:sldChg chg="modSp mod modTransition modAnim">
        <pc:chgData name="Svein Kåre Haugen" userId="429f79a1-5189-48ee-9b50-a6b772b949e2" providerId="ADAL" clId="{D48D2372-0F59-4CD2-A92D-212F6A7B5850}" dt="2025-09-01T09:12:14.991" v="217"/>
        <pc:sldMkLst>
          <pc:docMk/>
          <pc:sldMk cId="2928737060" sldId="257"/>
        </pc:sldMkLst>
        <pc:spChg chg="mod">
          <ac:chgData name="Svein Kåre Haugen" userId="429f79a1-5189-48ee-9b50-a6b772b949e2" providerId="ADAL" clId="{D48D2372-0F59-4CD2-A92D-212F6A7B5850}" dt="2025-09-01T08:01:40.357" v="50" actId="20577"/>
          <ac:spMkLst>
            <pc:docMk/>
            <pc:sldMk cId="2928737060" sldId="257"/>
            <ac:spMk id="2" creationId="{4A351A25-F630-4652-A9A7-408732901800}"/>
          </ac:spMkLst>
        </pc:spChg>
        <pc:spChg chg="mod">
          <ac:chgData name="Svein Kåre Haugen" userId="429f79a1-5189-48ee-9b50-a6b772b949e2" providerId="ADAL" clId="{D48D2372-0F59-4CD2-A92D-212F6A7B5850}" dt="2025-09-01T09:08:09.418" v="207" actId="15"/>
          <ac:spMkLst>
            <pc:docMk/>
            <pc:sldMk cId="2928737060" sldId="257"/>
            <ac:spMk id="3" creationId="{C688B151-9053-435E-8E68-05BC5DD72481}"/>
          </ac:spMkLst>
        </pc:spChg>
      </pc:sldChg>
      <pc:sldChg chg="modSp mod">
        <pc:chgData name="Svein Kåre Haugen" userId="429f79a1-5189-48ee-9b50-a6b772b949e2" providerId="ADAL" clId="{D48D2372-0F59-4CD2-A92D-212F6A7B5850}" dt="2025-09-01T09:29:31.521" v="633" actId="255"/>
        <pc:sldMkLst>
          <pc:docMk/>
          <pc:sldMk cId="2133814378" sldId="258"/>
        </pc:sldMkLst>
        <pc:spChg chg="mod">
          <ac:chgData name="Svein Kåre Haugen" userId="429f79a1-5189-48ee-9b50-a6b772b949e2" providerId="ADAL" clId="{D48D2372-0F59-4CD2-A92D-212F6A7B5850}" dt="2025-09-01T09:26:15.202" v="472" actId="20577"/>
          <ac:spMkLst>
            <pc:docMk/>
            <pc:sldMk cId="2133814378" sldId="258"/>
            <ac:spMk id="2" creationId="{A985B7A4-95DC-4644-BC88-C83F830DCA53}"/>
          </ac:spMkLst>
        </pc:spChg>
        <pc:spChg chg="mod">
          <ac:chgData name="Svein Kåre Haugen" userId="429f79a1-5189-48ee-9b50-a6b772b949e2" providerId="ADAL" clId="{D48D2372-0F59-4CD2-A92D-212F6A7B5850}" dt="2025-09-01T09:29:31.521" v="633" actId="255"/>
          <ac:spMkLst>
            <pc:docMk/>
            <pc:sldMk cId="2133814378" sldId="258"/>
            <ac:spMk id="3" creationId="{7713C630-4DA2-4A51-9CD4-A58C6AC1FB69}"/>
          </ac:spMkLst>
        </pc:spChg>
      </pc:sldChg>
      <pc:sldChg chg="modSp mod">
        <pc:chgData name="Svein Kåre Haugen" userId="429f79a1-5189-48ee-9b50-a6b772b949e2" providerId="ADAL" clId="{D48D2372-0F59-4CD2-A92D-212F6A7B5850}" dt="2025-09-01T09:38:31.987" v="876" actId="207"/>
        <pc:sldMkLst>
          <pc:docMk/>
          <pc:sldMk cId="20095834" sldId="264"/>
        </pc:sldMkLst>
        <pc:spChg chg="mod">
          <ac:chgData name="Svein Kåre Haugen" userId="429f79a1-5189-48ee-9b50-a6b772b949e2" providerId="ADAL" clId="{D48D2372-0F59-4CD2-A92D-212F6A7B5850}" dt="2025-09-01T09:38:31.987" v="876" actId="207"/>
          <ac:spMkLst>
            <pc:docMk/>
            <pc:sldMk cId="20095834" sldId="264"/>
            <ac:spMk id="2" creationId="{2DAD00D8-90BE-41E7-8666-3BA0F9359196}"/>
          </ac:spMkLst>
        </pc:spChg>
      </pc:sldChg>
      <pc:sldChg chg="modSp mod">
        <pc:chgData name="Svein Kåre Haugen" userId="429f79a1-5189-48ee-9b50-a6b772b949e2" providerId="ADAL" clId="{D48D2372-0F59-4CD2-A92D-212F6A7B5850}" dt="2025-09-01T09:33:20.788" v="726" actId="20577"/>
        <pc:sldMkLst>
          <pc:docMk/>
          <pc:sldMk cId="2551841113" sldId="266"/>
        </pc:sldMkLst>
        <pc:spChg chg="mod">
          <ac:chgData name="Svein Kåre Haugen" userId="429f79a1-5189-48ee-9b50-a6b772b949e2" providerId="ADAL" clId="{D48D2372-0F59-4CD2-A92D-212F6A7B5850}" dt="2025-09-01T09:29:53.548" v="637" actId="20577"/>
          <ac:spMkLst>
            <pc:docMk/>
            <pc:sldMk cId="2551841113" sldId="266"/>
            <ac:spMk id="2" creationId="{A985B7A4-95DC-4644-BC88-C83F830DCA53}"/>
          </ac:spMkLst>
        </pc:spChg>
        <pc:spChg chg="mod">
          <ac:chgData name="Svein Kåre Haugen" userId="429f79a1-5189-48ee-9b50-a6b772b949e2" providerId="ADAL" clId="{D48D2372-0F59-4CD2-A92D-212F6A7B5850}" dt="2025-09-01T09:33:20.788" v="726" actId="20577"/>
          <ac:spMkLst>
            <pc:docMk/>
            <pc:sldMk cId="2551841113" sldId="266"/>
            <ac:spMk id="3" creationId="{7713C630-4DA2-4A51-9CD4-A58C6AC1FB69}"/>
          </ac:spMkLst>
        </pc:spChg>
      </pc:sldChg>
      <pc:sldChg chg="modSp mod">
        <pc:chgData name="Svein Kåre Haugen" userId="429f79a1-5189-48ee-9b50-a6b772b949e2" providerId="ADAL" clId="{D48D2372-0F59-4CD2-A92D-212F6A7B5850}" dt="2025-09-01T09:37:04.508" v="850" actId="20577"/>
        <pc:sldMkLst>
          <pc:docMk/>
          <pc:sldMk cId="810154164" sldId="267"/>
        </pc:sldMkLst>
        <pc:spChg chg="mod">
          <ac:chgData name="Svein Kåre Haugen" userId="429f79a1-5189-48ee-9b50-a6b772b949e2" providerId="ADAL" clId="{D48D2372-0F59-4CD2-A92D-212F6A7B5850}" dt="2025-09-01T09:37:04.508" v="850" actId="20577"/>
          <ac:spMkLst>
            <pc:docMk/>
            <pc:sldMk cId="810154164" sldId="267"/>
            <ac:spMk id="3" creationId="{5AE43F2B-9491-421B-9975-BF2D175EA090}"/>
          </ac:spMkLst>
        </pc:spChg>
        <pc:picChg chg="mod">
          <ac:chgData name="Svein Kåre Haugen" userId="429f79a1-5189-48ee-9b50-a6b772b949e2" providerId="ADAL" clId="{D48D2372-0F59-4CD2-A92D-212F6A7B5850}" dt="2025-09-01T09:36:03.054" v="727" actId="14826"/>
          <ac:picMkLst>
            <pc:docMk/>
            <pc:sldMk cId="810154164" sldId="267"/>
            <ac:picMk id="5" creationId="{143288A8-AADE-E736-C39E-831F4A87678B}"/>
          </ac:picMkLst>
        </pc:picChg>
      </pc:sldChg>
      <pc:sldChg chg="modSp mod">
        <pc:chgData name="Svein Kåre Haugen" userId="429f79a1-5189-48ee-9b50-a6b772b949e2" providerId="ADAL" clId="{D48D2372-0F59-4CD2-A92D-212F6A7B5850}" dt="2025-09-01T07:59:43.437" v="27" actId="6549"/>
        <pc:sldMkLst>
          <pc:docMk/>
          <pc:sldMk cId="309500919" sldId="269"/>
        </pc:sldMkLst>
        <pc:spChg chg="mod">
          <ac:chgData name="Svein Kåre Haugen" userId="429f79a1-5189-48ee-9b50-a6b772b949e2" providerId="ADAL" clId="{D48D2372-0F59-4CD2-A92D-212F6A7B5850}" dt="2025-09-01T07:59:43.437" v="27" actId="6549"/>
          <ac:spMkLst>
            <pc:docMk/>
            <pc:sldMk cId="309500919" sldId="269"/>
            <ac:spMk id="3" creationId="{F8263636-C41D-C1C9-82B1-CC0028FFAF45}"/>
          </ac:spMkLst>
        </pc:spChg>
      </pc:sldChg>
      <pc:sldChg chg="modSp mod">
        <pc:chgData name="Svein Kåre Haugen" userId="429f79a1-5189-48ee-9b50-a6b772b949e2" providerId="ADAL" clId="{D48D2372-0F59-4CD2-A92D-212F6A7B5850}" dt="2025-09-01T11:06:37.322" v="927" actId="20577"/>
        <pc:sldMkLst>
          <pc:docMk/>
          <pc:sldMk cId="1989762529" sldId="271"/>
        </pc:sldMkLst>
        <pc:spChg chg="mod">
          <ac:chgData name="Svein Kåre Haugen" userId="429f79a1-5189-48ee-9b50-a6b772b949e2" providerId="ADAL" clId="{D48D2372-0F59-4CD2-A92D-212F6A7B5850}" dt="2025-09-01T11:06:37.322" v="927" actId="20577"/>
          <ac:spMkLst>
            <pc:docMk/>
            <pc:sldMk cId="1989762529" sldId="271"/>
            <ac:spMk id="7" creationId="{0B8E5A89-8FCC-4842-8527-D0FAB418A322}"/>
          </ac:spMkLst>
        </pc:spChg>
      </pc:sldChg>
      <pc:sldChg chg="modSp add mod">
        <pc:chgData name="Svein Kåre Haugen" userId="429f79a1-5189-48ee-9b50-a6b772b949e2" providerId="ADAL" clId="{D48D2372-0F59-4CD2-A92D-212F6A7B5850}" dt="2025-09-01T09:17:54.283" v="254" actId="20577"/>
        <pc:sldMkLst>
          <pc:docMk/>
          <pc:sldMk cId="3482928443" sldId="273"/>
        </pc:sldMkLst>
        <pc:spChg chg="mod">
          <ac:chgData name="Svein Kåre Haugen" userId="429f79a1-5189-48ee-9b50-a6b772b949e2" providerId="ADAL" clId="{D48D2372-0F59-4CD2-A92D-212F6A7B5850}" dt="2025-09-01T09:13:03.765" v="227" actId="20577"/>
          <ac:spMkLst>
            <pc:docMk/>
            <pc:sldMk cId="3482928443" sldId="273"/>
            <ac:spMk id="2" creationId="{21DC988C-A100-15E2-4456-2BA016D9E312}"/>
          </ac:spMkLst>
        </pc:spChg>
        <pc:spChg chg="mod">
          <ac:chgData name="Svein Kåre Haugen" userId="429f79a1-5189-48ee-9b50-a6b772b949e2" providerId="ADAL" clId="{D48D2372-0F59-4CD2-A92D-212F6A7B5850}" dt="2025-09-01T09:17:54.283" v="254" actId="20577"/>
          <ac:spMkLst>
            <pc:docMk/>
            <pc:sldMk cId="3482928443" sldId="273"/>
            <ac:spMk id="3" creationId="{BA9F7725-14A2-9F44-280B-20CBB047F081}"/>
          </ac:spMkLst>
        </pc:spChg>
      </pc:sldChg>
      <pc:sldChg chg="modSp add mod modTransition modAnim">
        <pc:chgData name="Svein Kåre Haugen" userId="429f79a1-5189-48ee-9b50-a6b772b949e2" providerId="ADAL" clId="{D48D2372-0F59-4CD2-A92D-212F6A7B5850}" dt="2025-09-01T09:26:04.161" v="470"/>
        <pc:sldMkLst>
          <pc:docMk/>
          <pc:sldMk cId="1090319821" sldId="274"/>
        </pc:sldMkLst>
        <pc:spChg chg="mod">
          <ac:chgData name="Svein Kåre Haugen" userId="429f79a1-5189-48ee-9b50-a6b772b949e2" providerId="ADAL" clId="{D48D2372-0F59-4CD2-A92D-212F6A7B5850}" dt="2025-09-01T09:17:47.283" v="253" actId="20577"/>
          <ac:spMkLst>
            <pc:docMk/>
            <pc:sldMk cId="1090319821" sldId="274"/>
            <ac:spMk id="2" creationId="{189341FC-4228-70C4-684B-463B1766040E}"/>
          </ac:spMkLst>
        </pc:spChg>
        <pc:spChg chg="mod">
          <ac:chgData name="Svein Kåre Haugen" userId="429f79a1-5189-48ee-9b50-a6b772b949e2" providerId="ADAL" clId="{D48D2372-0F59-4CD2-A92D-212F6A7B5850}" dt="2025-09-01T09:25:54.602" v="469" actId="20577"/>
          <ac:spMkLst>
            <pc:docMk/>
            <pc:sldMk cId="1090319821" sldId="274"/>
            <ac:spMk id="3" creationId="{24F82E6B-6437-BB79-4E36-01A46869FF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Tz1nyNcDOB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teinkjerkulturskole.n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www.steinkjerkulturskole.n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kulturskolen@steinkjer.kommune.n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4">
            <a:extLst>
              <a:ext uri="{FF2B5EF4-FFF2-40B4-BE49-F238E27FC236}">
                <a16:creationId xmlns:a16="http://schemas.microsoft.com/office/drawing/2014/main" id="{47D4D8C6-5AE5-48A4-BA7B-BF75B6F89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4613" y="538912"/>
            <a:ext cx="6551613" cy="128587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6B5949C-CC7C-4BA8-A083-E9F9CBF5E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613" y="1847850"/>
            <a:ext cx="6551613" cy="4522788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cs typeface="Calibri Light"/>
              </a:rPr>
              <a:t>Steinkjer kulturskole</a:t>
            </a: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  <a:cs typeface="Calibri"/>
              </a:rPr>
              <a:t>Her er en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velkomsthilsen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med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nærmere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info om Steinkjer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kulturskole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til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 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elever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og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foreldre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 </a:t>
            </a:r>
            <a:r>
              <a:rPr lang="en-US" sz="2000" dirty="0" err="1">
                <a:solidFill>
                  <a:srgbClr val="FFFFFF"/>
                </a:solidFill>
                <a:cs typeface="Calibri"/>
              </a:rPr>
              <a:t>skoleåret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2025-2026</a:t>
            </a:r>
          </a:p>
          <a:p>
            <a:r>
              <a:rPr lang="en-US" sz="2000" dirty="0" err="1">
                <a:solidFill>
                  <a:srgbClr val="FFFFFF"/>
                </a:solidFill>
                <a:cs typeface="Calibri"/>
              </a:rPr>
              <a:t>Foreldremøte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 01.10.2025</a:t>
            </a:r>
          </a:p>
        </p:txBody>
      </p:sp>
    </p:spTree>
    <p:extLst>
      <p:ext uri="{BB962C8B-B14F-4D97-AF65-F5344CB8AC3E}">
        <p14:creationId xmlns:p14="http://schemas.microsoft.com/office/powerpoint/2010/main" val="425312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F7222C-7B93-44B9-827A-67C445CBC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/>
              <a:t>Kulturskole for alle - Organisering av kulturskoletilbud: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0B8E5A89-8FCC-4842-8527-D0FAB418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/>
              <a:t>Breddeprogrammet</a:t>
            </a:r>
            <a:r>
              <a:rPr lang="nb-NO" dirty="0"/>
              <a:t> – kan organiseres i </a:t>
            </a:r>
            <a:r>
              <a:rPr lang="nb-NO" dirty="0" err="1"/>
              <a:t>tilknyning</a:t>
            </a:r>
            <a:r>
              <a:rPr lang="nb-NO" dirty="0"/>
              <a:t> til skoleverket 1-4 trinn (Dans i SFO ved Steinkjer skole, Blås i skolen)</a:t>
            </a:r>
          </a:p>
          <a:p>
            <a:r>
              <a:rPr lang="nb-NO" b="1" dirty="0"/>
              <a:t>Kjerneprogrammet</a:t>
            </a:r>
            <a:r>
              <a:rPr lang="nb-NO" dirty="0"/>
              <a:t> (det vi kjenner i dag.)</a:t>
            </a:r>
          </a:p>
          <a:p>
            <a:r>
              <a:rPr lang="nb-NO" b="1" dirty="0"/>
              <a:t>Fordypningsprogrammet</a:t>
            </a:r>
            <a:r>
              <a:rPr lang="nb-NO" dirty="0"/>
              <a:t> – Kan organiseres i samarbeid med andre kommuner. Lørdagsskolen i Trondheim, dansekompani lokalt. Mål å skape miljø for utvikling, kan organiseres i helgesamlinger ala Steinkjer regionale ungdomskorps og </a:t>
            </a:r>
            <a:r>
              <a:rPr lang="nb-NO" dirty="0" err="1"/>
              <a:t>TrønderFolk</a:t>
            </a:r>
            <a:r>
              <a:rPr lang="nb-NO" dirty="0"/>
              <a:t>.</a:t>
            </a:r>
          </a:p>
          <a:p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8B8527CA-44FF-425D-B1F6-67256183C5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10" y="5192037"/>
            <a:ext cx="2252476" cy="156220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B17FD93-55CA-4E19-9E52-AD6741108E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90" y="52869"/>
            <a:ext cx="3541411" cy="72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62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071E-ED34-600F-EE19-85FEC1BBE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Steinkjer kulturskole – for alle?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A6A5C-A526-C85B-CDDA-2385E4D2A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2400" b="1" dirty="0" err="1"/>
              <a:t>Konserter</a:t>
            </a:r>
            <a:r>
              <a:rPr lang="en-US" sz="2400" b="1" dirty="0"/>
              <a:t> </a:t>
            </a:r>
            <a:r>
              <a:rPr lang="en-US" sz="2400" b="1" dirty="0" err="1"/>
              <a:t>forestillinger</a:t>
            </a:r>
            <a:r>
              <a:rPr lang="en-US" sz="2400" b="1" dirty="0"/>
              <a:t> </a:t>
            </a:r>
            <a:r>
              <a:rPr lang="en-US" sz="2400" b="1" dirty="0" err="1"/>
              <a:t>våren</a:t>
            </a:r>
            <a:r>
              <a:rPr lang="en-US" sz="2400" b="1" dirty="0"/>
              <a:t> 2025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384 </a:t>
            </a:r>
            <a:r>
              <a:rPr lang="en-US" sz="2400" dirty="0" err="1"/>
              <a:t>publikum</a:t>
            </a:r>
            <a:r>
              <a:rPr lang="en-US" sz="2400" dirty="0"/>
              <a:t> </a:t>
            </a:r>
            <a:r>
              <a:rPr lang="en-US" sz="2400" dirty="0" err="1"/>
              <a:t>ved</a:t>
            </a:r>
            <a:r>
              <a:rPr lang="en-US" sz="2400" dirty="0"/>
              <a:t> </a:t>
            </a:r>
            <a:r>
              <a:rPr lang="en-US" sz="2400" b="1" dirty="0" err="1"/>
              <a:t>Kulturskolens</a:t>
            </a:r>
            <a:r>
              <a:rPr lang="en-US" sz="2400" b="1" dirty="0"/>
              <a:t> </a:t>
            </a:r>
            <a:r>
              <a:rPr lang="en-US" sz="2400" b="1" dirty="0" err="1"/>
              <a:t>sommerkonsert</a:t>
            </a:r>
            <a:r>
              <a:rPr lang="en-US" sz="2400" b="1" dirty="0"/>
              <a:t> </a:t>
            </a:r>
            <a:r>
              <a:rPr lang="en-US" sz="2400" b="1" dirty="0" err="1"/>
              <a:t>tirsd</a:t>
            </a:r>
            <a:r>
              <a:rPr lang="en-US" sz="2400" b="1" dirty="0"/>
              <a:t> 3. </a:t>
            </a:r>
            <a:r>
              <a:rPr lang="en-US" sz="2400" b="1" dirty="0" err="1"/>
              <a:t>juni</a:t>
            </a:r>
            <a:r>
              <a:rPr lang="en-US" sz="2400" b="1" dirty="0"/>
              <a:t> i </a:t>
            </a:r>
            <a:r>
              <a:rPr lang="en-US" sz="2400" b="1" dirty="0" err="1"/>
              <a:t>Hovedscenen</a:t>
            </a:r>
            <a:r>
              <a:rPr lang="en-US" sz="2400" b="1" dirty="0"/>
              <a:t> </a:t>
            </a:r>
            <a:r>
              <a:rPr lang="en-US" sz="2400" dirty="0"/>
              <a:t>+ </a:t>
            </a:r>
            <a:r>
              <a:rPr lang="en-US" sz="2000" dirty="0" err="1"/>
              <a:t>skoleforestilling</a:t>
            </a:r>
            <a:r>
              <a:rPr lang="en-US" sz="2000" dirty="0"/>
              <a:t> for 500 barn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dagtid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880 publicum </a:t>
            </a:r>
            <a:r>
              <a:rPr lang="en-US" sz="2400" dirty="0" err="1"/>
              <a:t>ved</a:t>
            </a:r>
            <a:r>
              <a:rPr lang="en-US" sz="2400" dirty="0"/>
              <a:t> </a:t>
            </a:r>
            <a:r>
              <a:rPr lang="en-US" sz="2400" b="1" dirty="0" err="1"/>
              <a:t>Danseforestillingen</a:t>
            </a:r>
            <a:r>
              <a:rPr lang="en-US" sz="2400" b="1" dirty="0"/>
              <a:t> "Alice I </a:t>
            </a:r>
            <a:r>
              <a:rPr lang="en-US" sz="2400" b="1" dirty="0" err="1"/>
              <a:t>eventyrland</a:t>
            </a:r>
            <a:r>
              <a:rPr lang="en-US" sz="2400" b="1" dirty="0"/>
              <a:t>" </a:t>
            </a:r>
            <a:r>
              <a:rPr lang="en-US" sz="2400" b="1" dirty="0" err="1"/>
              <a:t>sønd</a:t>
            </a:r>
            <a:r>
              <a:rPr lang="en-US" sz="2400" b="1" dirty="0"/>
              <a:t> 15.6</a:t>
            </a:r>
            <a:r>
              <a:rPr lang="en-US" sz="2400" dirty="0"/>
              <a:t> (2 </a:t>
            </a:r>
            <a:r>
              <a:rPr lang="en-US" sz="2400" dirty="0" err="1"/>
              <a:t>forestillinger</a:t>
            </a:r>
            <a:r>
              <a:rPr lang="en-US" sz="2400" dirty="0"/>
              <a:t>) i </a:t>
            </a:r>
            <a:r>
              <a:rPr lang="en-US" sz="2400" dirty="0" err="1"/>
              <a:t>Hovedscenen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71 </a:t>
            </a:r>
            <a:r>
              <a:rPr lang="en-US" sz="2400" dirty="0" err="1"/>
              <a:t>publikum</a:t>
            </a:r>
            <a:r>
              <a:rPr lang="en-US" sz="2400" dirty="0"/>
              <a:t> + barn gratis </a:t>
            </a:r>
            <a:r>
              <a:rPr lang="en-US" sz="2400" dirty="0" err="1"/>
              <a:t>ved</a:t>
            </a:r>
            <a:r>
              <a:rPr lang="en-US" sz="2400" dirty="0"/>
              <a:t> </a:t>
            </a:r>
            <a:r>
              <a:rPr lang="en-US" sz="2400" b="1" dirty="0" err="1"/>
              <a:t>Sommerkonsert</a:t>
            </a:r>
            <a:r>
              <a:rPr lang="en-US" sz="2400" b="1" dirty="0"/>
              <a:t> i Malm </a:t>
            </a:r>
            <a:r>
              <a:rPr lang="en-US" sz="2400" b="1" dirty="0" err="1"/>
              <a:t>samfunnshus</a:t>
            </a:r>
            <a:r>
              <a:rPr lang="en-US" sz="2400" b="1" dirty="0"/>
              <a:t> </a:t>
            </a:r>
            <a:r>
              <a:rPr lang="en-US" sz="2400" b="1" dirty="0" err="1"/>
              <a:t>torsd</a:t>
            </a:r>
            <a:r>
              <a:rPr lang="en-US" sz="2400" b="1" dirty="0"/>
              <a:t> 12.6. </a:t>
            </a:r>
            <a:r>
              <a:rPr lang="en-US" sz="2400" dirty="0"/>
              <a:t>Ca 100 </a:t>
            </a:r>
            <a:r>
              <a:rPr lang="en-US" sz="2400" dirty="0" err="1"/>
              <a:t>elever</a:t>
            </a:r>
            <a:r>
              <a:rPr lang="en-US" sz="2400" dirty="0"/>
              <a:t> </a:t>
            </a:r>
            <a:r>
              <a:rPr lang="en-US" sz="2400" dirty="0" err="1"/>
              <a:t>fra</a:t>
            </a:r>
            <a:r>
              <a:rPr lang="en-US" sz="2400" dirty="0"/>
              <a:t> Malm og </a:t>
            </a:r>
            <a:r>
              <a:rPr lang="en-US" sz="2400" dirty="0" err="1"/>
              <a:t>Folla</a:t>
            </a:r>
            <a:r>
              <a:rPr lang="en-US" sz="2400" dirty="0"/>
              <a:t> </a:t>
            </a:r>
            <a:r>
              <a:rPr lang="en-US" sz="2400" dirty="0" err="1"/>
              <a:t>skoler</a:t>
            </a:r>
            <a:r>
              <a:rPr lang="en-US" sz="2400" dirty="0"/>
              <a:t> 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skolekonsert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dagtid</a:t>
            </a:r>
            <a:r>
              <a:rPr lang="en-US" sz="2400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Skolekonserter</a:t>
            </a:r>
            <a:r>
              <a:rPr lang="en-US" sz="2400" dirty="0"/>
              <a:t>, </a:t>
            </a:r>
            <a:r>
              <a:rPr lang="en-US" sz="2400" dirty="0" err="1"/>
              <a:t>korpskonserter</a:t>
            </a:r>
            <a:r>
              <a:rPr lang="en-US" sz="2400" dirty="0"/>
              <a:t>, </a:t>
            </a:r>
            <a:r>
              <a:rPr lang="en-US" sz="2400" dirty="0" err="1"/>
              <a:t>mindre</a:t>
            </a:r>
            <a:r>
              <a:rPr lang="en-US" sz="2400" dirty="0"/>
              <a:t> </a:t>
            </a:r>
            <a:r>
              <a:rPr lang="en-US" sz="2400" dirty="0" err="1"/>
              <a:t>oppdrag</a:t>
            </a:r>
            <a:r>
              <a:rPr lang="en-US" sz="2400" dirty="0"/>
              <a:t>, </a:t>
            </a:r>
            <a:r>
              <a:rPr lang="en-US" sz="2400" dirty="0" err="1"/>
              <a:t>åpen</a:t>
            </a:r>
            <a:r>
              <a:rPr lang="en-US" sz="2400" dirty="0"/>
              <a:t> </a:t>
            </a:r>
            <a:r>
              <a:rPr lang="en-US" sz="2400" dirty="0" err="1"/>
              <a:t>kulturskole</a:t>
            </a:r>
            <a:r>
              <a:rPr lang="en-US" sz="2400" dirty="0"/>
              <a:t> under </a:t>
            </a:r>
            <a:r>
              <a:rPr lang="en-US" sz="2400" dirty="0" err="1"/>
              <a:t>kulturkvartalets</a:t>
            </a:r>
            <a:r>
              <a:rPr lang="en-US" sz="2400" dirty="0"/>
              <a:t> uke, </a:t>
            </a:r>
            <a:r>
              <a:rPr lang="en-US" sz="2400" dirty="0" err="1"/>
              <a:t>elevscene</a:t>
            </a:r>
            <a:r>
              <a:rPr lang="en-US" sz="2400" dirty="0"/>
              <a:t> </a:t>
            </a:r>
            <a:r>
              <a:rPr lang="en-US" sz="2400" dirty="0" err="1"/>
              <a:t>m.m.</a:t>
            </a:r>
            <a:endParaRPr lang="en-US" sz="2400" dirty="0"/>
          </a:p>
          <a:p>
            <a:endParaRPr lang="en-US" sz="1000" dirty="0"/>
          </a:p>
          <a:p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56B61-C026-3F92-14EC-82FF2E4BA6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503" r="27519" b="-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1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5B0267-EBA8-4407-9276-2066B941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j-lt"/>
                <a:cs typeface="+mj-lt"/>
              </a:rPr>
              <a:t>Samhandling med heimen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D94F97-A620-4FA2-83A8-AAA0F0761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1.</a:t>
            </a:r>
            <a:r>
              <a:rPr lang="nb-NO" b="1" dirty="0">
                <a:ea typeface="+mn-lt"/>
                <a:cs typeface="+mn-lt"/>
              </a:rPr>
              <a:t>Kommunikasjonsrutiner kulturskolen – heimen:</a:t>
            </a:r>
            <a:endParaRPr lang="nb-NO" dirty="0">
              <a:cs typeface="Calibri" panose="020F0502020204030204"/>
            </a:endParaRPr>
          </a:p>
          <a:p>
            <a:r>
              <a:rPr lang="nb-NO" dirty="0">
                <a:ea typeface="+mn-lt"/>
                <a:cs typeface="+mn-lt"/>
              </a:rPr>
              <a:t>Lærer – foreldrekontakt – foreldremøte – relasjonsbygging.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SMS ved akutt avlysning timer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Epost og brevinformasjon med heim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Info på Speedadmin app, kommunens web side og på kulturskolens Facebook side. Se bl.a. læreplattform, serviceerklæring, lokale fagplaner. FILM: </a:t>
            </a:r>
            <a:r>
              <a:rPr lang="nb-NO" b="0" i="0" u="none" strike="noStrike" dirty="0">
                <a:solidFill>
                  <a:srgbClr val="2E6CA3"/>
                </a:solidFill>
                <a:effectLst/>
                <a:latin typeface="Helvetica Neue"/>
                <a:hlinkClick r:id="rId2"/>
              </a:rPr>
              <a:t>https://www.youtube.com/watch?v=Tz1nyNcDOBg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Halvårsplan – individuelle læreplaner – følg med på denne.</a:t>
            </a:r>
            <a:endParaRPr lang="nb-NO" dirty="0"/>
          </a:p>
          <a:p>
            <a:pPr marL="0" indent="0">
              <a:buNone/>
            </a:pPr>
            <a:endParaRPr lang="nb-NO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2.</a:t>
            </a:r>
            <a:r>
              <a:rPr lang="nb-NO" b="1" dirty="0">
                <a:ea typeface="+mn-lt"/>
                <a:cs typeface="+mn-lt"/>
              </a:rPr>
              <a:t>Kunstneriske valg i kulturskolen:</a:t>
            </a:r>
            <a:endParaRPr lang="nb-NO" dirty="0">
              <a:cs typeface="Calibri" panose="020F0502020204030204"/>
            </a:endParaRPr>
          </a:p>
          <a:p>
            <a:r>
              <a:rPr lang="nb-NO" dirty="0">
                <a:ea typeface="+mn-lt"/>
                <a:cs typeface="+mn-lt"/>
              </a:rPr>
              <a:t>Kulturskolen møter den enkelte elev ut fra elevens egne forutsetninger og behov i forhold til musikkvalg, koreografier, temaer for prosjekt innen skolens aktivitet.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Lærernes kunstneriske valg vurderes i en helhet kontinuerlig for å passe for både den enkelte elev/heim og kulturskolen som helhet. Variasjon i innhold i timer og i organisering må påregnes. Se skolens serviceerklæring.</a:t>
            </a:r>
            <a:endParaRPr lang="nb-NO" dirty="0"/>
          </a:p>
          <a:p>
            <a:r>
              <a:rPr lang="nb-NO" dirty="0">
                <a:ea typeface="+mn-lt"/>
                <a:cs typeface="+mn-lt"/>
              </a:rPr>
              <a:t>Viktig at kulturskolen får tilbakemelding via tett kontakt mellom lærer og heimen.</a:t>
            </a:r>
            <a:endParaRPr lang="nb-NO" dirty="0"/>
          </a:p>
          <a:p>
            <a:endParaRPr lang="nb-NO" dirty="0"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20ABD9C-1DC2-CBE2-94AA-FCC71EEFC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0937" y="681037"/>
            <a:ext cx="4486244" cy="19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4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E105F3-981F-4A3E-A358-34FB0BB0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Speedadmin app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590C8A-C132-A592-E955-937F71B0CA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622475"/>
            <a:ext cx="6780700" cy="361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0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Et bilde som inneholder tekst, skjermbilde, meny&#10;&#10;KI-generert innhold kan være feil.">
            <a:extLst>
              <a:ext uri="{FF2B5EF4-FFF2-40B4-BE49-F238E27FC236}">
                <a16:creationId xmlns:a16="http://schemas.microsoft.com/office/drawing/2014/main" id="{563500B8-9516-FD02-B12A-5E25223C8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451" y="457200"/>
            <a:ext cx="420509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5BD9067-0AC6-48D8-A3FA-5699C6CE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nb-NO" sz="4000">
                <a:ea typeface="+mj-lt"/>
                <a:cs typeface="+mj-lt"/>
              </a:rPr>
              <a:t>Læreplattform</a:t>
            </a: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5A6DBF-02E1-4523-BADC-063778050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000">
                <a:cs typeface="Calibri"/>
              </a:rPr>
              <a:t>Se info og planer på </a:t>
            </a:r>
          </a:p>
          <a:p>
            <a:pPr marL="0" indent="0">
              <a:buNone/>
            </a:pPr>
            <a:r>
              <a:rPr lang="nb-NO" sz="2000">
                <a:cs typeface="Calibri"/>
                <a:hlinkClick r:id="rId2"/>
              </a:rPr>
              <a:t>www.steinkjerkulturskole.no</a:t>
            </a:r>
            <a:endParaRPr lang="nb-NO" sz="2000">
              <a:cs typeface="Calibri"/>
            </a:endParaRPr>
          </a:p>
          <a:p>
            <a:pPr marL="0" indent="0">
              <a:buNone/>
            </a:pPr>
            <a:endParaRPr lang="nb-NO" sz="2000">
              <a:cs typeface="Calibri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DAF4082-24DC-0683-FC89-4BB54A5266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2" b="1096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80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281FD9-E49E-43EB-AC22-A370EE79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ea typeface="+mj-lt"/>
                <a:cs typeface="+mj-lt"/>
              </a:rPr>
              <a:t>Regler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FDAA52-69E3-4901-816A-5C33171A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Søknadsfrist/utmelding: </a:t>
            </a:r>
            <a:r>
              <a:rPr lang="nb-NO" dirty="0">
                <a:ea typeface="+mn-lt"/>
                <a:cs typeface="+mn-lt"/>
              </a:rPr>
              <a:t>15. Mai/15. desember på web </a:t>
            </a:r>
            <a:r>
              <a:rPr lang="nb-NO" dirty="0">
                <a:ea typeface="+mn-lt"/>
                <a:cs typeface="+mn-lt"/>
                <a:hlinkClick r:id="rId2"/>
              </a:rPr>
              <a:t>www.steinkjerkulturskole.no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NB!: Utmelding må skje skriftlig eller via Speedadmin appen.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Om undervisningen:</a:t>
            </a:r>
            <a:endParaRPr lang="nb-NO" dirty="0">
              <a:cs typeface="Calibri" panose="020F0502020204030204"/>
            </a:endParaRPr>
          </a:p>
          <a:p>
            <a:r>
              <a:rPr lang="nb-NO" dirty="0">
                <a:ea typeface="+mn-lt"/>
                <a:cs typeface="+mn-lt"/>
              </a:rPr>
              <a:t>Elevene plikter å møte presis og forberedt til undervisningen, og det må gis beskjed om forfall til kulturskolen/lærer hvis mulig. </a:t>
            </a:r>
            <a:endParaRPr lang="nb-NO" dirty="0"/>
          </a:p>
          <a:p>
            <a:r>
              <a:rPr lang="nb-NO" b="1" dirty="0">
                <a:ea typeface="+mn-lt"/>
                <a:cs typeface="+mn-lt"/>
              </a:rPr>
              <a:t>Ved lærerfravær: </a:t>
            </a:r>
            <a:r>
              <a:rPr lang="nb-NO" dirty="0">
                <a:ea typeface="+mn-lt"/>
                <a:cs typeface="+mn-lt"/>
              </a:rPr>
              <a:t>Vi gjør det vi kan for å skaffe kvalifisert vikar. Dessverre klarer vi ikke alltid dette ved akutt sykdom, og da kan undervisningen bli avlyst. Melding sendes ut på </a:t>
            </a:r>
            <a:r>
              <a:rPr lang="nb-NO" dirty="0" err="1">
                <a:ea typeface="+mn-lt"/>
                <a:cs typeface="+mn-lt"/>
              </a:rPr>
              <a:t>sms</a:t>
            </a:r>
            <a:r>
              <a:rPr lang="nb-NO" dirty="0">
                <a:ea typeface="+mn-lt"/>
                <a:cs typeface="+mn-lt"/>
              </a:rPr>
              <a:t>. </a:t>
            </a:r>
            <a:r>
              <a:rPr lang="nb-NO" dirty="0">
                <a:solidFill>
                  <a:srgbClr val="FF0000"/>
                </a:solidFill>
                <a:ea typeface="+mn-lt"/>
                <a:cs typeface="+mn-lt"/>
              </a:rPr>
              <a:t>Merk at minst 2 undervisningstimer pr. semester kan utgå før elevbetaling blir redusert.</a:t>
            </a:r>
            <a:endParaRPr lang="nb-NO" dirty="0">
              <a:solidFill>
                <a:srgbClr val="FF0000"/>
              </a:solidFill>
            </a:endParaRPr>
          </a:p>
          <a:p>
            <a:r>
              <a:rPr lang="nb-NO" dirty="0">
                <a:ea typeface="+mn-lt"/>
                <a:cs typeface="+mn-lt"/>
              </a:rPr>
              <a:t>Hovedmålet vårt er å gjøre undervisningen så stabil som mulig gjennom hele skoleåret.</a:t>
            </a: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Ordensregler: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Bygger på "Forskrift om ordensreglement for grunnskolene i Steinkjer kommune"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Hjemmel: </a:t>
            </a:r>
            <a:r>
              <a:rPr lang="nb-NO" dirty="0">
                <a:ea typeface="+mn-lt"/>
                <a:cs typeface="+mn-lt"/>
              </a:rPr>
              <a:t>Fastsatt av Kommunestyret i Steinkjer kommune 23.09.2015 med hjemmel i lov 17. juli 1998 nr. 61 om grunnskolen og den </a:t>
            </a:r>
            <a:r>
              <a:rPr lang="nb-NO" dirty="0" err="1">
                <a:ea typeface="+mn-lt"/>
                <a:cs typeface="+mn-lt"/>
              </a:rPr>
              <a:t>vidaregåande</a:t>
            </a:r>
            <a:r>
              <a:rPr lang="nb-NO" dirty="0">
                <a:ea typeface="+mn-lt"/>
                <a:cs typeface="+mn-lt"/>
              </a:rPr>
              <a:t> opplæring (opplæringslova) § 2-9.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§ 1  Formål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Skolene i Steinkjer skal være preget av læring, trygghet, trivsel, respekt, toleranse og inkludering. Ordensreglementet for skolene i Steinkjer er et virkemiddel for å nå denne målsettingen og sikre at alle elever har et godt og trygt skolemiljø.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§ 2   Virkeområde</a:t>
            </a: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dirty="0">
                <a:ea typeface="+mn-lt"/>
                <a:cs typeface="+mn-lt"/>
              </a:rPr>
              <a:t>Ordensreglementet omfatter alle elever i kommunale grunnskoler og herunder også kulturskolen.</a:t>
            </a:r>
            <a:endParaRPr lang="nb-NO" dirty="0">
              <a:cs typeface="Calibri"/>
            </a:endParaRPr>
          </a:p>
          <a:p>
            <a:endParaRPr lang="nb-NO" dirty="0">
              <a:cs typeface="Calibri"/>
            </a:endParaRPr>
          </a:p>
        </p:txBody>
      </p:sp>
      <p:pic>
        <p:nvPicPr>
          <p:cNvPr id="5" name="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E9494868-3BB6-6F73-D835-116382AD0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417" y="496077"/>
            <a:ext cx="1644383" cy="203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75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36DB-7223-3042-D025-B919569D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Ungdomstjenesten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25FE8-B42D-4EA3-CC6B-1E09B3D84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08" y="1581666"/>
            <a:ext cx="4753799" cy="47746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nb-NO" sz="2000" dirty="0">
                <a:cs typeface="Calibri"/>
              </a:rPr>
              <a:t>Info ved Jostein B. Schei:</a:t>
            </a:r>
          </a:p>
          <a:p>
            <a:r>
              <a:rPr lang="nb-NO" sz="2000" dirty="0">
                <a:cs typeface="Calibri"/>
              </a:rPr>
              <a:t>Ansatte: 7 </a:t>
            </a:r>
            <a:r>
              <a:rPr lang="nb-NO" sz="2000" dirty="0" err="1">
                <a:cs typeface="Calibri"/>
              </a:rPr>
              <a:t>stk</a:t>
            </a:r>
            <a:endParaRPr lang="nb-NO" sz="2000" dirty="0">
              <a:cs typeface="Calibri"/>
            </a:endParaRPr>
          </a:p>
          <a:p>
            <a:r>
              <a:rPr lang="nb-NO" sz="2000" dirty="0">
                <a:cs typeface="Calibri"/>
              </a:rPr>
              <a:t>Ressurs: 3,34 årsverk</a:t>
            </a:r>
          </a:p>
          <a:p>
            <a:r>
              <a:rPr lang="en-US" sz="1900" dirty="0"/>
              <a:t>Åpningstid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 err="1"/>
              <a:t>Huze</a:t>
            </a:r>
            <a:r>
              <a:rPr lang="en-US" sz="1900" dirty="0"/>
              <a:t> </a:t>
            </a:r>
            <a:r>
              <a:rPr lang="en-US" sz="1900" dirty="0" err="1"/>
              <a:t>tirsd-torsd</a:t>
            </a:r>
            <a:r>
              <a:rPr lang="en-US" sz="1900" dirty="0"/>
              <a:t> 14-21 og </a:t>
            </a:r>
            <a:r>
              <a:rPr lang="en-US" sz="1900" dirty="0" err="1"/>
              <a:t>fred</a:t>
            </a:r>
            <a:r>
              <a:rPr lang="en-US" sz="1900" dirty="0"/>
              <a:t> 14-18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900" dirty="0"/>
              <a:t>Malm </a:t>
            </a:r>
            <a:r>
              <a:rPr lang="en-US" sz="1900" dirty="0" err="1"/>
              <a:t>ungdomsklubb</a:t>
            </a:r>
            <a:r>
              <a:rPr lang="en-US" sz="1900" dirty="0"/>
              <a:t> </a:t>
            </a:r>
            <a:r>
              <a:rPr lang="en-US" sz="1900" dirty="0" err="1"/>
              <a:t>tirsd</a:t>
            </a:r>
            <a:r>
              <a:rPr lang="en-US" sz="1900" dirty="0"/>
              <a:t> 17-21</a:t>
            </a:r>
          </a:p>
          <a:p>
            <a:r>
              <a:rPr lang="nb-NO" sz="2000" dirty="0">
                <a:cs typeface="Calibri"/>
              </a:rPr>
              <a:t>Bra besøk</a:t>
            </a:r>
          </a:p>
          <a:p>
            <a:r>
              <a:rPr lang="nb-NO" sz="2000" dirty="0">
                <a:cs typeface="Calibri"/>
              </a:rPr>
              <a:t>Mange aktiviteter: Bl.a. </a:t>
            </a:r>
            <a:r>
              <a:rPr lang="nb-NO" sz="2000" dirty="0" err="1">
                <a:cs typeface="Calibri"/>
              </a:rPr>
              <a:t>musikkbinge</a:t>
            </a:r>
            <a:r>
              <a:rPr lang="nb-NO" sz="2000" dirty="0">
                <a:cs typeface="Calibri"/>
              </a:rPr>
              <a:t>, </a:t>
            </a:r>
            <a:r>
              <a:rPr lang="nb-NO" sz="2000" dirty="0" err="1">
                <a:cs typeface="Calibri"/>
              </a:rPr>
              <a:t>gaming</a:t>
            </a:r>
            <a:r>
              <a:rPr lang="nb-NO" sz="2000" dirty="0">
                <a:cs typeface="Calibri"/>
              </a:rPr>
              <a:t>-tilbud, e-sport m.m. </a:t>
            </a:r>
          </a:p>
          <a:p>
            <a:r>
              <a:rPr lang="nb-NO" sz="2000" dirty="0">
                <a:cs typeface="Calibri"/>
              </a:rPr>
              <a:t>Et åpent kulturtilbud til ungdom 13-20 år.</a:t>
            </a:r>
            <a:endParaRPr lang="en-US" sz="1900" dirty="0"/>
          </a:p>
          <a:p>
            <a:endParaRPr lang="en-US" sz="19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497B9-321F-1A16-C2B7-56E3654BE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92" r="1293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89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7B35CF-D95B-DB20-BCD9-AB4566B3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3800"/>
              <a:t>Elevrepresentantene i kulturskolen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38FBC60-9E47-7C61-F850-7AF13892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b-NO" sz="1700" dirty="0"/>
              <a:t>Hva er elevene våre opptatt av?</a:t>
            </a:r>
          </a:p>
          <a:p>
            <a:r>
              <a:rPr lang="nb-NO" sz="1700" dirty="0"/>
              <a:t>Medvirkningsprosesser </a:t>
            </a:r>
            <a:r>
              <a:rPr lang="nb-NO" sz="1700" dirty="0" err="1"/>
              <a:t>ifht</a:t>
            </a:r>
            <a:r>
              <a:rPr lang="nb-NO" sz="1700" dirty="0"/>
              <a:t> undervisning. Påvirkning av egen undervisning.</a:t>
            </a:r>
          </a:p>
          <a:p>
            <a:pPr lvl="1"/>
            <a:r>
              <a:rPr lang="nb-NO" sz="1300" dirty="0"/>
              <a:t>Alice i Eventyrland juni 2025</a:t>
            </a:r>
          </a:p>
          <a:p>
            <a:pPr lvl="1"/>
            <a:r>
              <a:rPr lang="nb-NO" sz="1300" dirty="0"/>
              <a:t>Sommerkonsert juni 2025</a:t>
            </a:r>
            <a:endParaRPr lang="nb-NO" sz="900" dirty="0"/>
          </a:p>
          <a:p>
            <a:r>
              <a:rPr lang="nb-NO" sz="1700" dirty="0"/>
              <a:t>Ha ønsker elevene framover?</a:t>
            </a:r>
          </a:p>
          <a:p>
            <a:r>
              <a:rPr lang="nb-NO" sz="1700" dirty="0"/>
              <a:t>Ta kontakt med elevrepresentantene hvis du har spørsmål eller ideer til oss.</a:t>
            </a:r>
          </a:p>
          <a:p>
            <a:endParaRPr lang="nb-NO" sz="1700" dirty="0"/>
          </a:p>
        </p:txBody>
      </p:sp>
      <p:pic>
        <p:nvPicPr>
          <p:cNvPr id="5" name="Bilde 4" descr="Et bilde som inneholder konsert, publikum, person, underholdning&#10;&#10;Automatisk generert beskrivelse">
            <a:extLst>
              <a:ext uri="{FF2B5EF4-FFF2-40B4-BE49-F238E27FC236}">
                <a16:creationId xmlns:a16="http://schemas.microsoft.com/office/drawing/2014/main" id="{7C7FA185-2B17-573D-2A87-BE9075E9B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 r="147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75600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DAD00D8-90BE-41E7-8666-3BA0F935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3800" dirty="0">
                <a:ea typeface="+mj-lt"/>
                <a:cs typeface="+mj-lt"/>
              </a:rPr>
              <a:t>Samarbeidsutvalg kulturskolen 2025-26</a:t>
            </a:r>
            <a:endParaRPr lang="nb-NO" sz="3800" dirty="0">
              <a:solidFill>
                <a:srgbClr val="FF0000"/>
              </a:solidFill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5DA128-C25D-4265-96A4-9CB28B483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200" dirty="0">
                <a:ea typeface="+mn-lt"/>
                <a:cs typeface="+mn-lt"/>
              </a:rPr>
              <a:t>Samarbeidsutvalg – «for saker som gjelder utviklingen av kulturskolen».</a:t>
            </a:r>
            <a:endParaRPr lang="nb-NO" sz="12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200" i="1" dirty="0">
                <a:ea typeface="+mn-lt"/>
                <a:cs typeface="+mn-lt"/>
              </a:rPr>
              <a:t>Politisk representant valgt av kommunestyret for perioden: Line Nordkvelle, Vara Anniken Bjørnes.</a:t>
            </a:r>
            <a:endParaRPr lang="nb-NO" sz="12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200" b="1" i="1" dirty="0">
                <a:ea typeface="+mn-lt"/>
                <a:cs typeface="+mn-lt"/>
              </a:rPr>
              <a:t>Foreldrerepresentanter: valgt i foreldremøte 1.10.2025</a:t>
            </a:r>
          </a:p>
          <a:p>
            <a:r>
              <a:rPr lang="nb-NO" sz="1200" i="1" dirty="0">
                <a:ea typeface="+mn-lt"/>
                <a:cs typeface="+mn-lt"/>
              </a:rPr>
              <a:t>Kjersti Hanssen</a:t>
            </a:r>
          </a:p>
          <a:p>
            <a:r>
              <a:rPr lang="nb-NO" sz="1200" i="1" dirty="0">
                <a:ea typeface="+mn-lt"/>
                <a:cs typeface="+mn-lt"/>
              </a:rPr>
              <a:t>Mari Kristiandatter Sande </a:t>
            </a:r>
          </a:p>
          <a:p>
            <a:r>
              <a:rPr lang="nb-NO" sz="1200" i="1" dirty="0">
                <a:ea typeface="+mn-lt"/>
                <a:cs typeface="+mn-lt"/>
              </a:rPr>
              <a:t>Vara: Martin Storli, Mildri Ryan</a:t>
            </a:r>
          </a:p>
          <a:p>
            <a:pPr marL="0" indent="0">
              <a:buNone/>
            </a:pPr>
            <a:r>
              <a:rPr lang="nb-NO" sz="1200" b="1" i="1" dirty="0">
                <a:ea typeface="+mn-lt"/>
                <a:cs typeface="+mn-lt"/>
              </a:rPr>
              <a:t>Elevrepresentanter: valgt i foreldremøte 1.10.2025</a:t>
            </a:r>
          </a:p>
          <a:p>
            <a:r>
              <a:rPr lang="nb-NO" sz="1200" i="1" dirty="0">
                <a:ea typeface="+mn-lt"/>
                <a:cs typeface="+mn-lt"/>
              </a:rPr>
              <a:t>Hanna Kristine Loeng Jullumstrø</a:t>
            </a:r>
          </a:p>
          <a:p>
            <a:r>
              <a:rPr lang="nb-NO" sz="1200" dirty="0">
                <a:ea typeface="Times New Roman" panose="02020603050405020304" pitchFamily="18" charset="0"/>
                <a:cs typeface="Aptos" panose="020B0004020202020204" pitchFamily="34" charset="0"/>
              </a:rPr>
              <a:t>Maya Victoria Sande </a:t>
            </a:r>
          </a:p>
          <a:p>
            <a:r>
              <a:rPr lang="nb-NO" sz="1200" i="1" dirty="0">
                <a:ea typeface="+mn-lt"/>
                <a:cs typeface="+mn-lt"/>
              </a:rPr>
              <a:t>Vara: </a:t>
            </a:r>
            <a:r>
              <a:rPr lang="nb-NO" sz="1200" i="1" dirty="0" err="1">
                <a:ea typeface="+mn-lt"/>
                <a:cs typeface="+mn-lt"/>
              </a:rPr>
              <a:t>Vilma</a:t>
            </a:r>
            <a:r>
              <a:rPr lang="nb-NO" sz="1200" i="1" dirty="0">
                <a:ea typeface="+mn-lt"/>
                <a:cs typeface="+mn-lt"/>
              </a:rPr>
              <a:t> Storli (en ekstra vara gis rektor fullmakt </a:t>
            </a:r>
            <a:r>
              <a:rPr lang="nb-NO" sz="1200" i="1">
                <a:ea typeface="+mn-lt"/>
                <a:cs typeface="+mn-lt"/>
              </a:rPr>
              <a:t>å forespørre)</a:t>
            </a:r>
            <a:endParaRPr lang="nb-NO" sz="1200" i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200" i="1" dirty="0">
                <a:ea typeface="+mn-lt"/>
                <a:cs typeface="+mn-lt"/>
              </a:rPr>
              <a:t>2 lærerrepresentanter: Mari Angell-Petersen Grønnesby og Heidi Melgård</a:t>
            </a:r>
            <a:r>
              <a:rPr lang="nb-NO" sz="1200" dirty="0">
                <a:cs typeface="Calibri" panose="020F0502020204030204"/>
              </a:rPr>
              <a:t>. </a:t>
            </a:r>
            <a:r>
              <a:rPr lang="nb-NO" sz="1200" i="1" dirty="0">
                <a:ea typeface="+mn-lt"/>
                <a:cs typeface="+mn-lt"/>
              </a:rPr>
              <a:t>Vara: Hanne S. Aasan og Gert O. Grande. Kulturskolerektor er sekretær for utvalget.</a:t>
            </a:r>
          </a:p>
        </p:txBody>
      </p:sp>
      <p:pic>
        <p:nvPicPr>
          <p:cNvPr id="4" name="Bilde 3" descr="Et bilde som inneholder tegning, tegnefilm, clip art, Tegnefilm&#10;&#10;Automatisk generert beskrivelse">
            <a:extLst>
              <a:ext uri="{FF2B5EF4-FFF2-40B4-BE49-F238E27FC236}">
                <a16:creationId xmlns:a16="http://schemas.microsoft.com/office/drawing/2014/main" id="{2B67A22F-C666-2597-09A6-58D0DD973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108939"/>
            <a:ext cx="5458968" cy="464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EBCD3F6-F1D7-C216-6EF3-2451D6823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5400"/>
              <a:t>Saker/</a:t>
            </a:r>
            <a:br>
              <a:rPr lang="nb-NO" sz="5400"/>
            </a:br>
            <a:r>
              <a:rPr lang="nb-NO" sz="5400"/>
              <a:t>program: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263636-C41D-C1C9-82B1-CC0028FFA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 rtl="0" fontAlgn="base">
              <a:buNone/>
            </a:pPr>
            <a:r>
              <a:rPr lang="nb-NO" sz="1500" b="1" i="0">
                <a:effectLst/>
                <a:latin typeface="Calibri" panose="020F0502020204030204" pitchFamily="34" charset="0"/>
              </a:rPr>
              <a:t>Saker og </a:t>
            </a:r>
            <a:r>
              <a:rPr lang="nb-NO" sz="1500" b="1">
                <a:latin typeface="Calibri" panose="020F0502020204030204" pitchFamily="34" charset="0"/>
              </a:rPr>
              <a:t>p</a:t>
            </a:r>
            <a:r>
              <a:rPr lang="nb-NO" sz="1500" b="1" i="0">
                <a:effectLst/>
                <a:latin typeface="Calibri" panose="020F0502020204030204" pitchFamily="34" charset="0"/>
              </a:rPr>
              <a:t>rogram:</a:t>
            </a:r>
          </a:p>
          <a:p>
            <a:pPr marL="0" indent="0" rtl="0" fontAlgn="base">
              <a:buNone/>
            </a:pPr>
            <a:r>
              <a:rPr lang="nb-NO" sz="1500" b="1">
                <a:latin typeface="Calibri" panose="020F0502020204030204" pitchFamily="34" charset="0"/>
              </a:rPr>
              <a:t>Sted: Festsalen</a:t>
            </a:r>
            <a:endParaRPr lang="nb-NO" sz="1500" b="0" i="0">
              <a:effectLst/>
              <a:latin typeface="Segoe UI" panose="020B0502040204020203" pitchFamily="34" charset="0"/>
            </a:endParaRPr>
          </a:p>
          <a:p>
            <a:r>
              <a:rPr lang="nb-NO" sz="1500"/>
              <a:t>Kunstnerisk åpning</a:t>
            </a:r>
          </a:p>
          <a:p>
            <a:pPr lvl="1"/>
            <a:r>
              <a:rPr lang="nb-NO" sz="1500"/>
              <a:t>SteinkjerSolistene </a:t>
            </a:r>
          </a:p>
          <a:p>
            <a:pPr lvl="1"/>
            <a:r>
              <a:rPr lang="nb-NO" sz="1500"/>
              <a:t>Lærerinnslag</a:t>
            </a:r>
          </a:p>
          <a:p>
            <a:r>
              <a:rPr lang="nb-NO" sz="1500"/>
              <a:t>Info rektor</a:t>
            </a:r>
          </a:p>
          <a:p>
            <a:r>
              <a:rPr lang="nb-NO" sz="1500"/>
              <a:t>Info elevrepresentanter</a:t>
            </a:r>
          </a:p>
          <a:p>
            <a:r>
              <a:rPr lang="nb-NO" sz="1500"/>
              <a:t>Info Ungdomstjenesten ved Arild Høyem</a:t>
            </a:r>
          </a:p>
          <a:p>
            <a:r>
              <a:rPr lang="nb-NO" sz="1500"/>
              <a:t>Valg av foreldre/elev representanter til SU</a:t>
            </a:r>
          </a:p>
          <a:p>
            <a:r>
              <a:rPr lang="nb-NO" sz="1500"/>
              <a:t>Velkommen!</a:t>
            </a:r>
          </a:p>
        </p:txBody>
      </p:sp>
      <p:pic>
        <p:nvPicPr>
          <p:cNvPr id="8" name="Bilde 7" descr="Et bilde som inneholder konsert, person, Teater, scene&#10;&#10;KI-generert innhold kan være feil.">
            <a:extLst>
              <a:ext uri="{FF2B5EF4-FFF2-40B4-BE49-F238E27FC236}">
                <a16:creationId xmlns:a16="http://schemas.microsoft.com/office/drawing/2014/main" id="{FF5B127A-344D-2783-348C-2E9A80E63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5" r="8657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500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A30E15-5A51-4702-8FDB-8B25ED58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Takk for i kveld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lang="nb-NO" dirty="0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80CB8B5-F01C-4311-88D5-ED2408773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13" y="3564924"/>
            <a:ext cx="4594673" cy="3186628"/>
          </a:xfr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F7EC350D-E76C-7413-3682-3DF7A738DC4E}"/>
              </a:ext>
            </a:extLst>
          </p:cNvPr>
          <p:cNvSpPr txBox="1"/>
          <p:nvPr/>
        </p:nvSpPr>
        <p:spPr>
          <a:xfrm>
            <a:off x="902043" y="2032686"/>
            <a:ext cx="5307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Ta gjerne nærmere kontakt med faglærer etter møtet som er tilstede og svarer på spørsmål spesielt knytta til eget fag, om organisering, aktivitet etc.</a:t>
            </a:r>
          </a:p>
          <a:p>
            <a:r>
              <a:rPr lang="nb-NO" sz="2400" dirty="0"/>
              <a:t>Evt. send oss epost til: </a:t>
            </a:r>
            <a:r>
              <a:rPr lang="nb-NO" sz="2400" dirty="0">
                <a:hlinkClick r:id="rId3"/>
              </a:rPr>
              <a:t>kulturskolen@steinkjer.kommune.no</a:t>
            </a:r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1957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A351A25-F630-4652-A9A7-40873290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b-NO" sz="4600">
                <a:cs typeface="Calibri Light"/>
              </a:rPr>
              <a:t>Elevtall</a:t>
            </a:r>
            <a:br>
              <a:rPr lang="nb-NO" sz="4600">
                <a:cs typeface="Calibri Light"/>
              </a:rPr>
            </a:br>
            <a:r>
              <a:rPr lang="nb-NO" sz="4600">
                <a:cs typeface="Calibri Light"/>
              </a:rPr>
              <a:t>GSI tall høst 2025</a:t>
            </a:r>
            <a:endParaRPr lang="nb-NO" sz="4600"/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88B151-9053-435E-8E68-05BC5DD7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562 plasser. Nedgang fra 2024 ca 100 plasser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445 elever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293 musikk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192 dans,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49 visuell kunst,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28 Sirkus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187 på venteliste.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41 plasser i avdeling Malm/Follafoss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sz="1500">
                <a:cs typeface="Calibri"/>
              </a:rPr>
              <a:t>Andel av elever i grunnskolen: 445*100/2614= 17%</a:t>
            </a:r>
          </a:p>
        </p:txBody>
      </p:sp>
      <p:pic>
        <p:nvPicPr>
          <p:cNvPr id="5" name="Bilde 4" descr="Et bilde som inneholder person, musikk, buede instrumenter, musikkinstrument&#10;&#10;KI-generert innhold kan være feil.">
            <a:extLst>
              <a:ext uri="{FF2B5EF4-FFF2-40B4-BE49-F238E27FC236}">
                <a16:creationId xmlns:a16="http://schemas.microsoft.com/office/drawing/2014/main" id="{9A1D0D1E-471A-5FAE-52C5-B79A2D19B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7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287370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BBAE4D-DAAD-39EA-7071-121AD8ACF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1DC988C-A100-15E2-4456-2BA016D9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</a:rPr>
              <a:t>Pris:</a:t>
            </a:r>
            <a:br>
              <a:rPr lang="nb-NO" sz="5400">
                <a:cs typeface="Calibri Light"/>
              </a:rPr>
            </a:br>
            <a:endParaRPr lang="nb-NO" sz="5400"/>
          </a:p>
        </p:txBody>
      </p:sp>
      <p:pic>
        <p:nvPicPr>
          <p:cNvPr id="5" name="Bilde 4" descr="Et bilde som inneholder sport, danser, person, Koreografi&#10;&#10;KI-generert innhold kan være feil.">
            <a:extLst>
              <a:ext uri="{FF2B5EF4-FFF2-40B4-BE49-F238E27FC236}">
                <a16:creationId xmlns:a16="http://schemas.microsoft.com/office/drawing/2014/main" id="{BAFF430B-EBBC-292E-2EA4-83D0AD475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9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9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A9F7725-14A2-9F44-280B-20CBB047F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nb-NO" sz="2200" dirty="0">
                <a:cs typeface="Calibri"/>
              </a:rPr>
              <a:t>Pris: </a:t>
            </a:r>
          </a:p>
          <a:p>
            <a:r>
              <a:rPr lang="nb-NO" sz="2200" dirty="0">
                <a:cs typeface="Calibri"/>
              </a:rPr>
              <a:t>Kr. 2.100 pr semester + kr 50 i </a:t>
            </a:r>
            <a:r>
              <a:rPr lang="nb-NO" sz="2200">
                <a:cs typeface="Calibri"/>
              </a:rPr>
              <a:t>materiellavgift</a:t>
            </a:r>
            <a:r>
              <a:rPr lang="nb-NO" sz="2200" dirty="0">
                <a:cs typeface="Calibri"/>
              </a:rPr>
              <a:t>.</a:t>
            </a:r>
          </a:p>
          <a:p>
            <a:r>
              <a:rPr lang="nb-NO" sz="2200" dirty="0">
                <a:cs typeface="Calibri"/>
              </a:rPr>
              <a:t>Søskenmoderasjon: 30% barn to og 50% for øvrige.</a:t>
            </a:r>
          </a:p>
          <a:p>
            <a:pPr marL="0" indent="0">
              <a:buNone/>
            </a:pPr>
            <a:r>
              <a:rPr lang="nb-NO" sz="2200" dirty="0">
                <a:cs typeface="Calibri"/>
              </a:rPr>
              <a:t>IKKE PLASSRABATT,  </a:t>
            </a:r>
            <a:r>
              <a:rPr lang="nb-NO" sz="2200">
                <a:cs typeface="Calibri"/>
              </a:rPr>
              <a:t>dvs</a:t>
            </a:r>
            <a:r>
              <a:rPr lang="nb-NO" sz="2200" dirty="0">
                <a:cs typeface="Calibri"/>
              </a:rPr>
              <a:t> 2 plasser = 100% pris. </a:t>
            </a:r>
          </a:p>
          <a:p>
            <a:pPr marL="0" indent="0">
              <a:buNone/>
            </a:pPr>
            <a:endParaRPr lang="nb-NO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92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948B2A-49FB-5FE5-4640-E57DF6867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8D7124E-33A1-F713-1205-244BD806A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1C3140-19AF-75CD-7458-DE839256F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89341FC-4228-70C4-684B-463B1766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  <a:cs typeface="Calibri Light"/>
              </a:rPr>
              <a:t>Fakta om kulturskolen </a:t>
            </a:r>
            <a:br>
              <a:rPr lang="nb-NO" dirty="0">
                <a:solidFill>
                  <a:srgbClr val="FFFFFF"/>
                </a:solidFill>
                <a:cs typeface="Calibri Light"/>
              </a:rPr>
            </a:br>
            <a:r>
              <a:rPr lang="nb-NO" dirty="0">
                <a:solidFill>
                  <a:srgbClr val="FFFFFF"/>
                </a:solidFill>
                <a:cs typeface="Calibri Light"/>
              </a:rPr>
              <a:t>høst 2025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8D9FD64-C1CF-5CEA-37F1-2939CC356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4F82E6B-6437-BB79-4E36-01A46869F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2200" dirty="0">
                <a:cs typeface="Calibri"/>
              </a:rPr>
              <a:t>19 ansatte i små og store stillinger. (6 </a:t>
            </a:r>
            <a:r>
              <a:rPr lang="nb-NO" sz="2200" dirty="0" err="1">
                <a:cs typeface="Calibri"/>
              </a:rPr>
              <a:t>stk</a:t>
            </a:r>
            <a:r>
              <a:rPr lang="nb-NO" sz="2200" dirty="0">
                <a:cs typeface="Calibri"/>
              </a:rPr>
              <a:t> i 100%)</a:t>
            </a:r>
          </a:p>
          <a:p>
            <a:r>
              <a:rPr lang="nb-NO" sz="2200" dirty="0">
                <a:cs typeface="Calibri"/>
              </a:rPr>
              <a:t>Rektor koordinerer Den kulturelle skolesekken i kommunen</a:t>
            </a:r>
          </a:p>
          <a:p>
            <a:r>
              <a:rPr lang="nb-NO" sz="2200" dirty="0">
                <a:cs typeface="Calibri"/>
              </a:rPr>
              <a:t>Salg tjenester: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cs typeface="Calibri"/>
              </a:rPr>
              <a:t>Dirigent til Steinkjer barne- og ungdomskorps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cs typeface="Calibri"/>
              </a:rPr>
              <a:t>Binde skolekorps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cs typeface="Calibri"/>
              </a:rPr>
              <a:t>Beitstad skolemusikk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cs typeface="Calibri"/>
              </a:rPr>
              <a:t>Salg dans i SFO til Steinkjer skole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cs typeface="Calibri"/>
              </a:rPr>
              <a:t>Salg lærerressurs Inderøy kulturskole - messingblås.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>
                <a:cs typeface="Calibri"/>
              </a:rPr>
              <a:t>F</a:t>
            </a:r>
            <a:r>
              <a:rPr lang="nb-NO" sz="1800" dirty="0"/>
              <a:t>ordypningstilbud gjennom 5 samlinger med Steinkjer Regionale </a:t>
            </a:r>
            <a:r>
              <a:rPr lang="nb-NO" sz="1800" dirty="0" err="1"/>
              <a:t>UngdomsKorps</a:t>
            </a:r>
            <a:r>
              <a:rPr lang="nb-NO" sz="1800" dirty="0"/>
              <a:t> (STRUK)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b-NO" sz="1800" dirty="0"/>
              <a:t>Dans: Juniorkompani, ungdomskompani, klassisk ballett teknikk fordypning.</a:t>
            </a:r>
          </a:p>
          <a:p>
            <a:r>
              <a:rPr lang="nb-NO" sz="2200" dirty="0" err="1">
                <a:cs typeface="Calibri"/>
              </a:rPr>
              <a:t>Hovedlokasjoner</a:t>
            </a:r>
            <a:r>
              <a:rPr lang="nb-NO" sz="2200" dirty="0">
                <a:cs typeface="Calibri"/>
              </a:rPr>
              <a:t>: Steinkjer Samfunnshus og Malm skole</a:t>
            </a:r>
          </a:p>
          <a:p>
            <a:r>
              <a:rPr lang="nb-NO" sz="2200" dirty="0">
                <a:cs typeface="Calibri"/>
              </a:rPr>
              <a:t>Grunnskolene: Beitstad, Kvam, Binde, Egge b, Steinkjer B, Lø skole</a:t>
            </a:r>
          </a:p>
        </p:txBody>
      </p:sp>
    </p:spTree>
    <p:extLst>
      <p:ext uri="{BB962C8B-B14F-4D97-AF65-F5344CB8AC3E}">
        <p14:creationId xmlns:p14="http://schemas.microsoft.com/office/powerpoint/2010/main" val="10903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85B7A4-95DC-4644-BC88-C83F830D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b-NO" sz="5000">
                <a:cs typeface="Calibri Light"/>
              </a:rPr>
              <a:t>Årets aktiviteter (høsten 2025)</a:t>
            </a:r>
            <a:endParaRPr lang="nb-NO" sz="5000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13C630-4DA2-4A51-9CD4-A58C6AC1F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b-NO" sz="900">
              <a:cs typeface="Calibri"/>
            </a:endParaRPr>
          </a:p>
          <a:p>
            <a:pPr marL="0" indent="0" rtl="0" fontAlgn="base">
              <a:buNone/>
            </a:pPr>
            <a:r>
              <a:rPr lang="nb-NO" sz="900" b="0" i="0">
                <a:effectLst/>
                <a:latin typeface="Calibri" panose="020F0502020204030204" pitchFamily="34" charset="0"/>
              </a:rPr>
              <a:t>Hilmarfestivalen 2025:</a:t>
            </a:r>
          </a:p>
          <a:p>
            <a:pPr fontAlgn="base"/>
            <a:r>
              <a:rPr lang="nb-NO" sz="900">
                <a:cs typeface="Calibri"/>
              </a:rPr>
              <a:t>Onsd. 5.11:</a:t>
            </a:r>
          </a:p>
          <a:p>
            <a:pPr lvl="1" fontAlgn="base"/>
            <a:r>
              <a:rPr lang="nb-NO" sz="900">
                <a:cs typeface="Calibri"/>
              </a:rPr>
              <a:t>kl. 17.00-17.50: Lysvandring i byen med tablå – Torget- Show 17.30.</a:t>
            </a:r>
          </a:p>
          <a:p>
            <a:pPr lvl="1" fontAlgn="base"/>
            <a:r>
              <a:rPr lang="nb-NO" sz="900">
                <a:cs typeface="Calibri"/>
              </a:rPr>
              <a:t>Kunstutstilling HilmArt (Tema: Løft)</a:t>
            </a:r>
          </a:p>
          <a:p>
            <a:pPr lvl="1" fontAlgn="base"/>
            <a:r>
              <a:rPr lang="nb-NO" sz="900">
                <a:cs typeface="Calibri"/>
              </a:rPr>
              <a:t>Kl. 19.30 Fargespill Steinkjer - premiære</a:t>
            </a:r>
          </a:p>
          <a:p>
            <a:pPr rtl="0" fontAlgn="base"/>
            <a:r>
              <a:rPr lang="nb-NO" sz="900">
                <a:cs typeface="Calibri"/>
              </a:rPr>
              <a:t>Torsd. 6.11 KORK og Gjermund Larsen med kulturskoleelever</a:t>
            </a:r>
          </a:p>
          <a:p>
            <a:pPr marL="0" indent="0" rtl="0" fontAlgn="base">
              <a:buNone/>
            </a:pPr>
            <a:r>
              <a:rPr lang="nb-NO" sz="900">
                <a:cs typeface="Calibri"/>
              </a:rPr>
              <a:t>Mulighet for å overvære prøver før konsert</a:t>
            </a:r>
          </a:p>
          <a:p>
            <a:pPr rtl="0" fontAlgn="base"/>
            <a:r>
              <a:rPr lang="nb-NO" sz="900">
                <a:cs typeface="Calibri"/>
              </a:rPr>
              <a:t>Fred. 7.11</a:t>
            </a:r>
          </a:p>
          <a:p>
            <a:pPr lvl="1" fontAlgn="base"/>
            <a:r>
              <a:rPr lang="nb-NO" sz="900">
                <a:cs typeface="Calibri"/>
              </a:rPr>
              <a:t>kl. 07.15 «Morgenbad» minikonsert med aspiranter fra skolekorps i Dampsaga bad</a:t>
            </a:r>
          </a:p>
          <a:p>
            <a:pPr lvl="1" fontAlgn="base"/>
            <a:r>
              <a:rPr lang="nb-NO" sz="900">
                <a:cs typeface="Calibri"/>
              </a:rPr>
              <a:t>Kl. 09.00-12.00: Hilmarfestival i skoletida (1000 barn på kurs, Flere farger m.m.)</a:t>
            </a:r>
          </a:p>
          <a:p>
            <a:pPr rtl="0" fontAlgn="base"/>
            <a:r>
              <a:rPr lang="nb-NO" sz="900">
                <a:cs typeface="Calibri"/>
              </a:rPr>
              <a:t>Lørd. 8.11</a:t>
            </a:r>
          </a:p>
          <a:p>
            <a:pPr lvl="1" fontAlgn="base"/>
            <a:r>
              <a:rPr lang="nb-NO" sz="900">
                <a:cs typeface="Calibri"/>
              </a:rPr>
              <a:t>kl. 11.00 Unge talenter i Elvesalen</a:t>
            </a:r>
          </a:p>
          <a:p>
            <a:pPr lvl="1" fontAlgn="base"/>
            <a:r>
              <a:rPr lang="nb-NO" sz="900">
                <a:cs typeface="Calibri"/>
              </a:rPr>
              <a:t>Kl. 14.00: Fargespill Steinkjer  </a:t>
            </a:r>
          </a:p>
          <a:p>
            <a:pPr marL="0" indent="0" fontAlgn="base">
              <a:buNone/>
            </a:pPr>
            <a:r>
              <a:rPr lang="nb-NO" sz="900">
                <a:cs typeface="Calibri"/>
              </a:rPr>
              <a:t>Fred. 8.11-sønd. 10.11: HilmarUng på Samfunnshuset (kurs med barn/ungdom 12-19 år i folkemusikk og dans med overnatting)</a:t>
            </a:r>
          </a:p>
          <a:p>
            <a:pPr marL="457200" lvl="1" indent="0" fontAlgn="base">
              <a:buNone/>
            </a:pPr>
            <a:endParaRPr lang="nb-NO" sz="900">
              <a:cs typeface="Calibri"/>
            </a:endParaRPr>
          </a:p>
          <a:p>
            <a:endParaRPr lang="nb-NO" sz="900">
              <a:cs typeface="Calibri"/>
            </a:endParaRPr>
          </a:p>
        </p:txBody>
      </p:sp>
      <p:pic>
        <p:nvPicPr>
          <p:cNvPr id="5" name="Bilde 4" descr="Et bilde som inneholder tekst, Font, Grafikk, grafisk design&#10;&#10;KI-generert innhold kan være feil.">
            <a:extLst>
              <a:ext uri="{FF2B5EF4-FFF2-40B4-BE49-F238E27FC236}">
                <a16:creationId xmlns:a16="http://schemas.microsoft.com/office/drawing/2014/main" id="{D0C76CA8-2594-6D76-9BF0-68C6CB3CB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2296651"/>
            <a:ext cx="5458968" cy="226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1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985B7A4-95DC-4644-BC88-C83F830D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  <a:cs typeface="Calibri Light"/>
              </a:rPr>
              <a:t>Årets aktiviteter (2025-26)</a:t>
            </a:r>
            <a:endParaRPr lang="nb-NO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13C630-4DA2-4A51-9CD4-A58C6AC1F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4914" y="319088"/>
            <a:ext cx="6868885" cy="585787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nb-NO" sz="1600" dirty="0">
              <a:cs typeface="Calibri"/>
            </a:endParaRPr>
          </a:p>
          <a:p>
            <a:pPr marL="457200" lvl="1" indent="0" fontAlgn="base">
              <a:buNone/>
            </a:pPr>
            <a:endParaRPr lang="nb-NO" sz="1100" dirty="0">
              <a:cs typeface="Calibri"/>
            </a:endParaRPr>
          </a:p>
          <a:p>
            <a:pPr marL="0" indent="0" algn="l" rtl="0" fontAlgn="base">
              <a:buNone/>
            </a:pPr>
            <a:r>
              <a:rPr lang="nb-NO" sz="2200" dirty="0">
                <a:ea typeface="+mn-lt"/>
                <a:cs typeface="+mn-lt"/>
              </a:rPr>
              <a:t>Annet:</a:t>
            </a:r>
          </a:p>
          <a:p>
            <a:r>
              <a:rPr lang="nb-NO" sz="1500" dirty="0">
                <a:cs typeface="Calibri"/>
              </a:rPr>
              <a:t>Huskonserter</a:t>
            </a:r>
          </a:p>
          <a:p>
            <a:r>
              <a:rPr lang="nb-NO" sz="1500" dirty="0">
                <a:cs typeface="Calibri"/>
              </a:rPr>
              <a:t>UKM </a:t>
            </a:r>
            <a:r>
              <a:rPr lang="nb-NO" sz="1500" dirty="0" err="1">
                <a:cs typeface="Calibri"/>
              </a:rPr>
              <a:t>work</a:t>
            </a:r>
            <a:r>
              <a:rPr lang="nb-NO" sz="1500" dirty="0">
                <a:cs typeface="Calibri"/>
              </a:rPr>
              <a:t> shop i høst (band/musikk relatert)</a:t>
            </a:r>
          </a:p>
          <a:p>
            <a:pPr marL="0" indent="0">
              <a:buNone/>
            </a:pPr>
            <a:r>
              <a:rPr lang="nb-NO" sz="1500" dirty="0">
                <a:cs typeface="Calibri"/>
              </a:rPr>
              <a:t>Førjulsaktivitet – «</a:t>
            </a:r>
            <a:r>
              <a:rPr lang="nb-NO" sz="1500" dirty="0" err="1">
                <a:cs typeface="Calibri"/>
              </a:rPr>
              <a:t>Desemberdryss</a:t>
            </a:r>
            <a:r>
              <a:rPr lang="nb-NO" sz="1500" dirty="0">
                <a:cs typeface="Calibri"/>
              </a:rPr>
              <a:t>» uke 50</a:t>
            </a:r>
          </a:p>
          <a:p>
            <a:pPr lvl="1"/>
            <a:r>
              <a:rPr lang="nb-NO" sz="1500" dirty="0">
                <a:cs typeface="Calibri"/>
              </a:rPr>
              <a:t>Advent på Egge museum søndag 30. november: Kulturskolen deltar</a:t>
            </a:r>
          </a:p>
          <a:p>
            <a:pPr lvl="1"/>
            <a:r>
              <a:rPr lang="nb-NO" sz="1500" dirty="0">
                <a:cs typeface="Calibri"/>
              </a:rPr>
              <a:t>Adventskonsert Malm skoles amfi torsdag 4. desember kl. 18.00</a:t>
            </a:r>
          </a:p>
          <a:p>
            <a:pPr lvl="1"/>
            <a:r>
              <a:rPr lang="nb-NO" sz="1500" dirty="0">
                <a:cs typeface="Calibri"/>
              </a:rPr>
              <a:t>«</a:t>
            </a:r>
            <a:r>
              <a:rPr lang="nb-NO" sz="1500" dirty="0" err="1">
                <a:cs typeface="Calibri"/>
              </a:rPr>
              <a:t>Desemberdryss</a:t>
            </a:r>
            <a:r>
              <a:rPr lang="nb-NO" sz="1500" dirty="0">
                <a:cs typeface="Calibri"/>
              </a:rPr>
              <a:t>» Steinkjer kirke fredag 12.12 kl. 18.00</a:t>
            </a:r>
          </a:p>
          <a:p>
            <a:pPr lvl="1"/>
            <a:r>
              <a:rPr lang="nb-NO" sz="1500" dirty="0">
                <a:cs typeface="Calibri"/>
              </a:rPr>
              <a:t>Diverse mindre konserter og visninger.</a:t>
            </a:r>
          </a:p>
          <a:p>
            <a:r>
              <a:rPr lang="nb-NO" sz="1500" dirty="0" err="1">
                <a:cs typeface="Calibri"/>
              </a:rPr>
              <a:t>TrondheimSolistene</a:t>
            </a:r>
            <a:r>
              <a:rPr lang="nb-NO" sz="1500" dirty="0">
                <a:cs typeface="Calibri"/>
              </a:rPr>
              <a:t> og </a:t>
            </a:r>
            <a:r>
              <a:rPr lang="nb-NO" sz="1500" dirty="0" err="1">
                <a:cs typeface="Calibri"/>
              </a:rPr>
              <a:t>SteinkjerSolistene</a:t>
            </a:r>
            <a:r>
              <a:rPr lang="nb-NO" sz="1500" dirty="0">
                <a:cs typeface="Calibri"/>
              </a:rPr>
              <a:t> med nyttårskonsert i januar. Hovedscenen.</a:t>
            </a:r>
          </a:p>
          <a:p>
            <a:r>
              <a:rPr lang="nb-NO" sz="1500" dirty="0">
                <a:cs typeface="Calibri"/>
              </a:rPr>
              <a:t>UKM lørdag 28.02.2026 Hovedscenen Steinkjer kulturhus</a:t>
            </a:r>
          </a:p>
          <a:p>
            <a:r>
              <a:rPr lang="nb-NO" sz="1500" dirty="0">
                <a:cs typeface="Calibri"/>
              </a:rPr>
              <a:t>Danseforestilling Hovedscenen </a:t>
            </a:r>
          </a:p>
          <a:p>
            <a:r>
              <a:rPr lang="nb-NO" sz="1500" dirty="0">
                <a:cs typeface="Calibri"/>
              </a:rPr>
              <a:t>Skolekonserter våren 2025 i uke 17-18</a:t>
            </a:r>
          </a:p>
          <a:p>
            <a:r>
              <a:rPr lang="nb-NO" sz="1500" dirty="0">
                <a:ea typeface="+mn-lt"/>
                <a:cs typeface="+mn-lt"/>
              </a:rPr>
              <a:t>Kulturskoleåret følger grunnskolens skolerute – dvs. fri i grunnskolen = fri i kulturskolen.</a:t>
            </a:r>
            <a:endParaRPr lang="nb-NO" sz="1500" dirty="0">
              <a:cs typeface="Calibri"/>
            </a:endParaRPr>
          </a:p>
          <a:p>
            <a:r>
              <a:rPr lang="nb-NO" sz="1500" dirty="0">
                <a:ea typeface="+mn-lt"/>
                <a:cs typeface="+mn-lt"/>
              </a:rPr>
              <a:t>Øvrige oppdrag: Opptreden kommunestyre, åpning kunstutstillinger, oppdrag for lag og foreninger ved årsmøter osv.</a:t>
            </a:r>
            <a:endParaRPr lang="nb-NO" sz="1500" dirty="0">
              <a:cs typeface="Calibri"/>
            </a:endParaRPr>
          </a:p>
          <a:p>
            <a:endParaRPr lang="nb-NO" sz="1100" dirty="0">
              <a:cs typeface="Calibri"/>
            </a:endParaRPr>
          </a:p>
          <a:p>
            <a:endParaRPr lang="nb-NO" sz="1100" dirty="0">
              <a:cs typeface="Calibri"/>
            </a:endParaRPr>
          </a:p>
          <a:p>
            <a:endParaRPr lang="nb-NO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841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220D1F-212F-42B3-AAD0-9F77EC6F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cs typeface="Calibri Light"/>
              </a:rPr>
              <a:t>Forankring: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E43F2B-9491-421B-9975-BF2D175E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Opplæringsloven §26-1</a:t>
            </a:r>
          </a:p>
          <a:p>
            <a:r>
              <a:rPr lang="nn-NO" b="0" i="0" dirty="0">
                <a:solidFill>
                  <a:srgbClr val="3E3832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Kommunen skal ha eit tilbod om kulturskole til barn og unge, organisert i tilknyting til skolen og kulturlivet.</a:t>
            </a:r>
          </a:p>
          <a:p>
            <a:pPr marL="0" indent="0">
              <a:buNone/>
            </a:pPr>
            <a:r>
              <a:rPr lang="nb-NO" b="1" dirty="0">
                <a:ea typeface="+mn-lt"/>
                <a:cs typeface="+mn-lt"/>
              </a:rPr>
              <a:t>Opplæringsloven §26-2</a:t>
            </a:r>
          </a:p>
          <a:p>
            <a:r>
              <a:rPr lang="nn-NO" b="0" i="0" dirty="0">
                <a:solidFill>
                  <a:srgbClr val="3E3832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Kulturskolen skal leggje til rette for at elevane får delta i ulike </a:t>
            </a:r>
            <a:r>
              <a:rPr lang="nn-NO" b="0" i="0" dirty="0">
                <a:solidFill>
                  <a:srgbClr val="3E3832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aktivitetar</a:t>
            </a:r>
            <a:r>
              <a:rPr lang="nn-NO" b="0" i="0" dirty="0">
                <a:solidFill>
                  <a:srgbClr val="3E3832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 der dei får lære, oppleve, skape og formidle kulturelle og kunstnariske uttrykk, i eit trygt og godt skolemiljø.</a:t>
            </a:r>
            <a:endParaRPr lang="nb-NO" dirty="0">
              <a:cs typeface="Calibri"/>
            </a:endParaRPr>
          </a:p>
        </p:txBody>
      </p:sp>
      <p:pic>
        <p:nvPicPr>
          <p:cNvPr id="1032" name="Picture 8" descr="Nye bestemmelser i Opplæringsloven">
            <a:extLst>
              <a:ext uri="{FF2B5EF4-FFF2-40B4-BE49-F238E27FC236}">
                <a16:creationId xmlns:a16="http://schemas.microsoft.com/office/drawing/2014/main" id="{6889AD58-91B4-494B-1AB4-4205E18E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6981" y="571500"/>
            <a:ext cx="1607344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5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2220D1F-212F-42B3-AAD0-9F77EC6F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nb-NO" sz="5400">
                <a:cs typeface="Calibri Light"/>
              </a:rPr>
              <a:t>Forankring:</a:t>
            </a:r>
            <a:endParaRPr lang="nb-NO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E43F2B-9491-421B-9975-BF2D175EA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nb-NO" sz="1900" b="1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nb-NO" sz="1900" b="1" dirty="0">
                <a:ea typeface="+mn-lt"/>
                <a:cs typeface="+mn-lt"/>
              </a:rPr>
              <a:t>Rammeplan: Vedtak i Hovedutvalg oppvekst og kultur - 10.05.2016: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i="1" dirty="0">
                <a:ea typeface="+mn-lt"/>
                <a:cs typeface="+mn-lt"/>
              </a:rPr>
              <a:t>Rammeplan for kulturskolen «Mangfold og fordypning» skal legges til grunn for driften og utviklingen av Steinkjer kulturskole.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b="1" dirty="0">
                <a:ea typeface="+mn-lt"/>
                <a:cs typeface="+mn-lt"/>
              </a:rPr>
              <a:t>NY rammeplan ble vedtatt av Landsmøte i kulturskolerådet høsten 2024. Vi har ambisjon om å få denne politisk vedtatt.</a:t>
            </a:r>
          </a:p>
          <a:p>
            <a:pPr marL="0" indent="0">
              <a:buNone/>
            </a:pPr>
            <a:r>
              <a:rPr lang="nb-NO" sz="1900" b="1" dirty="0">
                <a:ea typeface="+mn-lt"/>
                <a:cs typeface="+mn-lt"/>
              </a:rPr>
              <a:t>Vi jobber: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dirty="0">
                <a:ea typeface="+mn-lt"/>
                <a:cs typeface="+mn-lt"/>
              </a:rPr>
              <a:t>•Ut fra at alle skal få stabilt, faglig og planmessig tilrettelagt undervisning.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dirty="0">
                <a:ea typeface="+mn-lt"/>
                <a:cs typeface="+mn-lt"/>
              </a:rPr>
              <a:t>•At kulturskolen er en skole som gir faglig opplæring i kulturfag</a:t>
            </a:r>
            <a:endParaRPr lang="nb-NO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sz="1900" dirty="0">
                <a:ea typeface="+mn-lt"/>
                <a:cs typeface="+mn-lt"/>
              </a:rPr>
              <a:t>•At vi er en arena for kulturelle opplevelser gjennom samspill og forestillinger</a:t>
            </a:r>
            <a:endParaRPr lang="nb-NO" sz="1900" dirty="0">
              <a:cs typeface="Calibri"/>
            </a:endParaRPr>
          </a:p>
          <a:p>
            <a:endParaRPr lang="nb-NO" sz="1900" dirty="0">
              <a:cs typeface="Calibri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43288A8-AADE-E736-C39E-831F4A876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1" b="1321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5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1E558A5D9C9148B46BF42EA3EE9DC0" ma:contentTypeVersion="4" ma:contentTypeDescription="Opprett et nytt dokument." ma:contentTypeScope="" ma:versionID="7abbefb48359fc48070a08643edbc976">
  <xsd:schema xmlns:xsd="http://www.w3.org/2001/XMLSchema" xmlns:xs="http://www.w3.org/2001/XMLSchema" xmlns:p="http://schemas.microsoft.com/office/2006/metadata/properties" xmlns:ns2="69196a58-f5a6-45bf-bbed-19a44960194c" targetNamespace="http://schemas.microsoft.com/office/2006/metadata/properties" ma:root="true" ma:fieldsID="25e57ae0f5f2b90b8e927dee8aae3537" ns2:_="">
    <xsd:import namespace="69196a58-f5a6-45bf-bbed-19a4496019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96a58-f5a6-45bf-bbed-19a449601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988EDA-92C7-44D5-9B93-1777C9979D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DC1138-88ED-41CE-B45A-90DFBA9BCC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96a58-f5a6-45bf-bbed-19a449601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7B341CA-F856-4B6E-A2F7-8D85F3CB5EB2}">
  <ds:schemaRefs>
    <ds:schemaRef ds:uri="http://purl.org/dc/elements/1.1/"/>
    <ds:schemaRef ds:uri="http://schemas.microsoft.com/office/2006/metadata/properties"/>
    <ds:schemaRef ds:uri="69196a58-f5a6-45bf-bbed-19a44960194c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4258</TotalTime>
  <Words>1471</Words>
  <Application>Microsoft Office PowerPoint</Application>
  <PresentationFormat>Widescreen</PresentationFormat>
  <Paragraphs>162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Helvetica Neue</vt:lpstr>
      <vt:lpstr>Segoe UI</vt:lpstr>
      <vt:lpstr>Source Sans Pro</vt:lpstr>
      <vt:lpstr>Times New Roman</vt:lpstr>
      <vt:lpstr>Wingdings</vt:lpstr>
      <vt:lpstr>Office-tema</vt:lpstr>
      <vt:lpstr>Steinkjer kulturskole</vt:lpstr>
      <vt:lpstr>Saker/ program:</vt:lpstr>
      <vt:lpstr>Elevtall GSI tall høst 2025</vt:lpstr>
      <vt:lpstr>Pris: </vt:lpstr>
      <vt:lpstr>Fakta om kulturskolen  høst 2025</vt:lpstr>
      <vt:lpstr>Årets aktiviteter (høsten 2025)</vt:lpstr>
      <vt:lpstr>Årets aktiviteter (2025-26)</vt:lpstr>
      <vt:lpstr>Forankring:</vt:lpstr>
      <vt:lpstr>Forankring:</vt:lpstr>
      <vt:lpstr>Kulturskole for alle - Organisering av kulturskoletilbud:</vt:lpstr>
      <vt:lpstr>Steinkjer kulturskole – for alle?</vt:lpstr>
      <vt:lpstr>Samhandling med heimen</vt:lpstr>
      <vt:lpstr>Speedadmin app</vt:lpstr>
      <vt:lpstr>PowerPoint-presentasjon</vt:lpstr>
      <vt:lpstr>Læreplattform</vt:lpstr>
      <vt:lpstr>Regler</vt:lpstr>
      <vt:lpstr>Ungdomstjenesten</vt:lpstr>
      <vt:lpstr>Elevrepresentantene i kulturskolen</vt:lpstr>
      <vt:lpstr>Samarbeidsutvalg kulturskolen 2025-26</vt:lpstr>
      <vt:lpstr>Takk for i kveld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 Kåre Haugen</dc:creator>
  <cp:lastModifiedBy>Svein Kåre Haugen</cp:lastModifiedBy>
  <cp:revision>396</cp:revision>
  <cp:lastPrinted>2023-10-03T12:37:18Z</cp:lastPrinted>
  <dcterms:created xsi:type="dcterms:W3CDTF">2020-09-04T12:47:06Z</dcterms:created>
  <dcterms:modified xsi:type="dcterms:W3CDTF">2025-10-02T09:28:05Z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0x0101006B1E558A5D9C9148B46BF42EA3EE9DC0</vt:lpwstr>
  </property>
</Properties>
</file>